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1481" r:id="rId2"/>
    <p:sldId id="495" r:id="rId3"/>
    <p:sldId id="1482" r:id="rId4"/>
    <p:sldId id="1483" r:id="rId5"/>
    <p:sldId id="1484" r:id="rId6"/>
    <p:sldId id="1485" r:id="rId7"/>
    <p:sldId id="1486" r:id="rId8"/>
    <p:sldId id="1487" r:id="rId9"/>
    <p:sldId id="1488" r:id="rId10"/>
    <p:sldId id="1489" r:id="rId11"/>
    <p:sldId id="1490" r:id="rId12"/>
    <p:sldId id="1491" r:id="rId13"/>
    <p:sldId id="1492" r:id="rId14"/>
    <p:sldId id="1493" r:id="rId15"/>
    <p:sldId id="1494" r:id="rId16"/>
    <p:sldId id="1496" r:id="rId17"/>
    <p:sldId id="1495" r:id="rId18"/>
    <p:sldId id="1497" r:id="rId19"/>
    <p:sldId id="1498" r:id="rId20"/>
    <p:sldId id="1499" r:id="rId21"/>
    <p:sldId id="1500" r:id="rId22"/>
    <p:sldId id="1501" r:id="rId23"/>
    <p:sldId id="1502" r:id="rId24"/>
    <p:sldId id="1503" r:id="rId25"/>
    <p:sldId id="1504" r:id="rId26"/>
    <p:sldId id="1244" r:id="rId27"/>
    <p:sldId id="1514" r:id="rId28"/>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3721"/>
  </p:normalViewPr>
  <p:slideViewPr>
    <p:cSldViewPr snapToGrid="0">
      <p:cViewPr varScale="1">
        <p:scale>
          <a:sx n="45" d="100"/>
          <a:sy n="45" d="100"/>
        </p:scale>
        <p:origin x="4296"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48ABA6-910A-B66B-35E9-EDF3477C95C8}"/>
              </a:ext>
            </a:extLst>
          </p:cNvPr>
          <p:cNvSpPr>
            <a:spLocks noGrp="1"/>
          </p:cNvSpPr>
          <p:nvPr>
            <p:ph type="ctrTitle"/>
          </p:nvPr>
        </p:nvSpPr>
        <p:spPr>
          <a:xfrm>
            <a:off x="971550" y="1646133"/>
            <a:ext cx="5829300" cy="3501813"/>
          </a:xfrm>
        </p:spPr>
        <p:txBody>
          <a:bodyPr anchor="b"/>
          <a:lstStyle>
            <a:lvl1pPr algn="ctr">
              <a:defRPr sz="3825"/>
            </a:lvl1pPr>
          </a:lstStyle>
          <a:p>
            <a:r>
              <a:rPr lang="en-US"/>
              <a:t>Click to edit Master title style</a:t>
            </a:r>
          </a:p>
        </p:txBody>
      </p:sp>
      <p:sp>
        <p:nvSpPr>
          <p:cNvPr id="3" name="Subtitle 2">
            <a:extLst>
              <a:ext uri="{FF2B5EF4-FFF2-40B4-BE49-F238E27FC236}">
                <a16:creationId xmlns:a16="http://schemas.microsoft.com/office/drawing/2014/main" id="{D87FE7A6-47A9-A29F-B028-E1A20DFC1D0E}"/>
              </a:ext>
            </a:extLst>
          </p:cNvPr>
          <p:cNvSpPr>
            <a:spLocks noGrp="1"/>
          </p:cNvSpPr>
          <p:nvPr>
            <p:ph type="subTitle" idx="1"/>
          </p:nvPr>
        </p:nvSpPr>
        <p:spPr>
          <a:xfrm>
            <a:off x="971550" y="5282989"/>
            <a:ext cx="5829300" cy="2428451"/>
          </a:xfrm>
        </p:spPr>
        <p:txBody>
          <a:bodyPr/>
          <a:lstStyle>
            <a:lvl1pPr marL="0" indent="0" algn="ctr">
              <a:buNone/>
              <a:defRPr sz="1530"/>
            </a:lvl1pPr>
            <a:lvl2pPr marL="291465" indent="0" algn="ctr">
              <a:buNone/>
              <a:defRPr sz="1275"/>
            </a:lvl2pPr>
            <a:lvl3pPr marL="582930" indent="0" algn="ctr">
              <a:buNone/>
              <a:defRPr sz="1148"/>
            </a:lvl3pPr>
            <a:lvl4pPr marL="874395" indent="0" algn="ctr">
              <a:buNone/>
              <a:defRPr sz="1020"/>
            </a:lvl4pPr>
            <a:lvl5pPr marL="1165860" indent="0" algn="ctr">
              <a:buNone/>
              <a:defRPr sz="1020"/>
            </a:lvl5pPr>
            <a:lvl6pPr marL="1457325" indent="0" algn="ctr">
              <a:buNone/>
              <a:defRPr sz="1020"/>
            </a:lvl6pPr>
            <a:lvl7pPr marL="1748790" indent="0" algn="ctr">
              <a:buNone/>
              <a:defRPr sz="1020"/>
            </a:lvl7pPr>
            <a:lvl8pPr marL="2040255" indent="0" algn="ctr">
              <a:buNone/>
              <a:defRPr sz="1020"/>
            </a:lvl8pPr>
            <a:lvl9pPr marL="2331720" indent="0" algn="ctr">
              <a:buNone/>
              <a:defRPr sz="1020"/>
            </a:lvl9pPr>
          </a:lstStyle>
          <a:p>
            <a:r>
              <a:rPr lang="en-US"/>
              <a:t>Click to edit Master subtitle style</a:t>
            </a:r>
          </a:p>
        </p:txBody>
      </p:sp>
      <p:sp>
        <p:nvSpPr>
          <p:cNvPr id="4" name="Date Placeholder 3">
            <a:extLst>
              <a:ext uri="{FF2B5EF4-FFF2-40B4-BE49-F238E27FC236}">
                <a16:creationId xmlns:a16="http://schemas.microsoft.com/office/drawing/2014/main" id="{ABE852DA-EC4E-5B61-DABF-7BF16AE2A4F2}"/>
              </a:ext>
            </a:extLst>
          </p:cNvPr>
          <p:cNvSpPr>
            <a:spLocks noGrp="1"/>
          </p:cNvSpPr>
          <p:nvPr>
            <p:ph type="dt" sz="half" idx="10"/>
          </p:nvPr>
        </p:nvSpPr>
        <p:spPr/>
        <p:txBody>
          <a:bodyPr/>
          <a:lstStyle/>
          <a:p>
            <a:fld id="{88D1490F-9FC9-B14D-9E45-799E40DBE9ED}" type="datetimeFigureOut">
              <a:rPr lang="en-US" smtClean="0"/>
              <a:t>1/29/26</a:t>
            </a:fld>
            <a:endParaRPr lang="en-US"/>
          </a:p>
        </p:txBody>
      </p:sp>
      <p:sp>
        <p:nvSpPr>
          <p:cNvPr id="5" name="Footer Placeholder 4">
            <a:extLst>
              <a:ext uri="{FF2B5EF4-FFF2-40B4-BE49-F238E27FC236}">
                <a16:creationId xmlns:a16="http://schemas.microsoft.com/office/drawing/2014/main" id="{C7197D30-3A1D-4A8A-4CF6-9B650F38F5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BBC2969-90C1-B0CA-62C7-3C62F00EBBB2}"/>
              </a:ext>
            </a:extLst>
          </p:cNvPr>
          <p:cNvSpPr>
            <a:spLocks noGrp="1"/>
          </p:cNvSpPr>
          <p:nvPr>
            <p:ph type="sldNum" sz="quarter" idx="12"/>
          </p:nvPr>
        </p:nvSpPr>
        <p:spPr/>
        <p:txBody>
          <a:bodyPr/>
          <a:lstStyle/>
          <a:p>
            <a:fld id="{4A02831B-AC5A-5646-B40A-843B6C5FC12F}" type="slidenum">
              <a:rPr lang="en-US" smtClean="0"/>
              <a:t>‹#›</a:t>
            </a:fld>
            <a:endParaRPr lang="en-US"/>
          </a:p>
        </p:txBody>
      </p:sp>
    </p:spTree>
    <p:extLst>
      <p:ext uri="{BB962C8B-B14F-4D97-AF65-F5344CB8AC3E}">
        <p14:creationId xmlns:p14="http://schemas.microsoft.com/office/powerpoint/2010/main" val="19185638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2F754-58D2-CBE1-D495-318E68CBC32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FA2F5A1-F298-3739-F675-F909A678433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083B8D-1D61-7896-1A8B-0DB96AC9854F}"/>
              </a:ext>
            </a:extLst>
          </p:cNvPr>
          <p:cNvSpPr>
            <a:spLocks noGrp="1"/>
          </p:cNvSpPr>
          <p:nvPr>
            <p:ph type="dt" sz="half" idx="10"/>
          </p:nvPr>
        </p:nvSpPr>
        <p:spPr/>
        <p:txBody>
          <a:bodyPr/>
          <a:lstStyle/>
          <a:p>
            <a:fld id="{88D1490F-9FC9-B14D-9E45-799E40DBE9ED}" type="datetimeFigureOut">
              <a:rPr lang="en-US" smtClean="0"/>
              <a:t>1/29/26</a:t>
            </a:fld>
            <a:endParaRPr lang="en-US"/>
          </a:p>
        </p:txBody>
      </p:sp>
      <p:sp>
        <p:nvSpPr>
          <p:cNvPr id="5" name="Footer Placeholder 4">
            <a:extLst>
              <a:ext uri="{FF2B5EF4-FFF2-40B4-BE49-F238E27FC236}">
                <a16:creationId xmlns:a16="http://schemas.microsoft.com/office/drawing/2014/main" id="{C8A1281E-CD93-0A30-4A2B-01C86F1FB2B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ACC25AF-AD58-D73D-C8F9-8194AB37EE00}"/>
              </a:ext>
            </a:extLst>
          </p:cNvPr>
          <p:cNvSpPr>
            <a:spLocks noGrp="1"/>
          </p:cNvSpPr>
          <p:nvPr>
            <p:ph type="sldNum" sz="quarter" idx="12"/>
          </p:nvPr>
        </p:nvSpPr>
        <p:spPr/>
        <p:txBody>
          <a:bodyPr/>
          <a:lstStyle/>
          <a:p>
            <a:fld id="{4A02831B-AC5A-5646-B40A-843B6C5FC12F}" type="slidenum">
              <a:rPr lang="en-US" smtClean="0"/>
              <a:t>‹#›</a:t>
            </a:fld>
            <a:endParaRPr lang="en-US"/>
          </a:p>
        </p:txBody>
      </p:sp>
    </p:spTree>
    <p:extLst>
      <p:ext uri="{BB962C8B-B14F-4D97-AF65-F5344CB8AC3E}">
        <p14:creationId xmlns:p14="http://schemas.microsoft.com/office/powerpoint/2010/main" val="11811457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10D6F5E-104B-32DB-CC6B-645F72D65F70}"/>
              </a:ext>
            </a:extLst>
          </p:cNvPr>
          <p:cNvSpPr>
            <a:spLocks noGrp="1"/>
          </p:cNvSpPr>
          <p:nvPr>
            <p:ph type="title" orient="vert"/>
          </p:nvPr>
        </p:nvSpPr>
        <p:spPr>
          <a:xfrm>
            <a:off x="5562124" y="535517"/>
            <a:ext cx="1675924" cy="852402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082798A-95FA-BEB9-3B0E-0F1AA9F51105}"/>
              </a:ext>
            </a:extLst>
          </p:cNvPr>
          <p:cNvSpPr>
            <a:spLocks noGrp="1"/>
          </p:cNvSpPr>
          <p:nvPr>
            <p:ph type="body" orient="vert" idx="1"/>
          </p:nvPr>
        </p:nvSpPr>
        <p:spPr>
          <a:xfrm>
            <a:off x="534353" y="535517"/>
            <a:ext cx="4930616" cy="852402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DF95151-D668-F99D-8265-C50563847FC1}"/>
              </a:ext>
            </a:extLst>
          </p:cNvPr>
          <p:cNvSpPr>
            <a:spLocks noGrp="1"/>
          </p:cNvSpPr>
          <p:nvPr>
            <p:ph type="dt" sz="half" idx="10"/>
          </p:nvPr>
        </p:nvSpPr>
        <p:spPr/>
        <p:txBody>
          <a:bodyPr/>
          <a:lstStyle/>
          <a:p>
            <a:fld id="{88D1490F-9FC9-B14D-9E45-799E40DBE9ED}" type="datetimeFigureOut">
              <a:rPr lang="en-US" smtClean="0"/>
              <a:t>1/29/26</a:t>
            </a:fld>
            <a:endParaRPr lang="en-US"/>
          </a:p>
        </p:txBody>
      </p:sp>
      <p:sp>
        <p:nvSpPr>
          <p:cNvPr id="5" name="Footer Placeholder 4">
            <a:extLst>
              <a:ext uri="{FF2B5EF4-FFF2-40B4-BE49-F238E27FC236}">
                <a16:creationId xmlns:a16="http://schemas.microsoft.com/office/drawing/2014/main" id="{9DF7AFD0-AE8B-1F9B-301A-4903AC4C03F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F484D99-7424-F7AE-5900-113154DC36AD}"/>
              </a:ext>
            </a:extLst>
          </p:cNvPr>
          <p:cNvSpPr>
            <a:spLocks noGrp="1"/>
          </p:cNvSpPr>
          <p:nvPr>
            <p:ph type="sldNum" sz="quarter" idx="12"/>
          </p:nvPr>
        </p:nvSpPr>
        <p:spPr/>
        <p:txBody>
          <a:bodyPr/>
          <a:lstStyle/>
          <a:p>
            <a:fld id="{4A02831B-AC5A-5646-B40A-843B6C5FC12F}" type="slidenum">
              <a:rPr lang="en-US" smtClean="0"/>
              <a:t>‹#›</a:t>
            </a:fld>
            <a:endParaRPr lang="en-US"/>
          </a:p>
        </p:txBody>
      </p:sp>
    </p:spTree>
    <p:extLst>
      <p:ext uri="{BB962C8B-B14F-4D97-AF65-F5344CB8AC3E}">
        <p14:creationId xmlns:p14="http://schemas.microsoft.com/office/powerpoint/2010/main" val="27875178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543962-AC7D-DFBD-57C2-3D351F26795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572439C-AB9A-58BE-65FA-C7521F27DF0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0F00D8C-952E-496E-EFE4-515DA0DE978E}"/>
              </a:ext>
            </a:extLst>
          </p:cNvPr>
          <p:cNvSpPr>
            <a:spLocks noGrp="1"/>
          </p:cNvSpPr>
          <p:nvPr>
            <p:ph type="dt" sz="half" idx="10"/>
          </p:nvPr>
        </p:nvSpPr>
        <p:spPr/>
        <p:txBody>
          <a:bodyPr/>
          <a:lstStyle/>
          <a:p>
            <a:fld id="{88D1490F-9FC9-B14D-9E45-799E40DBE9ED}" type="datetimeFigureOut">
              <a:rPr lang="en-US" smtClean="0"/>
              <a:t>1/29/26</a:t>
            </a:fld>
            <a:endParaRPr lang="en-US"/>
          </a:p>
        </p:txBody>
      </p:sp>
      <p:sp>
        <p:nvSpPr>
          <p:cNvPr id="5" name="Footer Placeholder 4">
            <a:extLst>
              <a:ext uri="{FF2B5EF4-FFF2-40B4-BE49-F238E27FC236}">
                <a16:creationId xmlns:a16="http://schemas.microsoft.com/office/drawing/2014/main" id="{D96BCC79-8F98-9AC1-C07B-175A4DC2D97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F519663-7399-8510-CCAE-578648F8A7F1}"/>
              </a:ext>
            </a:extLst>
          </p:cNvPr>
          <p:cNvSpPr>
            <a:spLocks noGrp="1"/>
          </p:cNvSpPr>
          <p:nvPr>
            <p:ph type="sldNum" sz="quarter" idx="12"/>
          </p:nvPr>
        </p:nvSpPr>
        <p:spPr/>
        <p:txBody>
          <a:bodyPr/>
          <a:lstStyle/>
          <a:p>
            <a:fld id="{4A02831B-AC5A-5646-B40A-843B6C5FC12F}" type="slidenum">
              <a:rPr lang="en-US" smtClean="0"/>
              <a:t>‹#›</a:t>
            </a:fld>
            <a:endParaRPr lang="en-US"/>
          </a:p>
        </p:txBody>
      </p:sp>
    </p:spTree>
    <p:extLst>
      <p:ext uri="{BB962C8B-B14F-4D97-AF65-F5344CB8AC3E}">
        <p14:creationId xmlns:p14="http://schemas.microsoft.com/office/powerpoint/2010/main" val="42091835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94B423-045F-B9D6-F9B0-E6420CEF6354}"/>
              </a:ext>
            </a:extLst>
          </p:cNvPr>
          <p:cNvSpPr>
            <a:spLocks noGrp="1"/>
          </p:cNvSpPr>
          <p:nvPr>
            <p:ph type="title"/>
          </p:nvPr>
        </p:nvSpPr>
        <p:spPr>
          <a:xfrm>
            <a:off x="530305" y="2507618"/>
            <a:ext cx="6703695" cy="4184014"/>
          </a:xfrm>
        </p:spPr>
        <p:txBody>
          <a:bodyPr anchor="b"/>
          <a:lstStyle>
            <a:lvl1pPr>
              <a:defRPr sz="3825"/>
            </a:lvl1pPr>
          </a:lstStyle>
          <a:p>
            <a:r>
              <a:rPr lang="en-US"/>
              <a:t>Click to edit Master title style</a:t>
            </a:r>
          </a:p>
        </p:txBody>
      </p:sp>
      <p:sp>
        <p:nvSpPr>
          <p:cNvPr id="3" name="Text Placeholder 2">
            <a:extLst>
              <a:ext uri="{FF2B5EF4-FFF2-40B4-BE49-F238E27FC236}">
                <a16:creationId xmlns:a16="http://schemas.microsoft.com/office/drawing/2014/main" id="{9607B76D-EF7A-34DC-C5F8-76F4D9D2B85B}"/>
              </a:ext>
            </a:extLst>
          </p:cNvPr>
          <p:cNvSpPr>
            <a:spLocks noGrp="1"/>
          </p:cNvSpPr>
          <p:nvPr>
            <p:ph type="body" idx="1"/>
          </p:nvPr>
        </p:nvSpPr>
        <p:spPr>
          <a:xfrm>
            <a:off x="530305" y="6731215"/>
            <a:ext cx="6703695" cy="2200274"/>
          </a:xfrm>
        </p:spPr>
        <p:txBody>
          <a:bodyPr/>
          <a:lstStyle>
            <a:lvl1pPr marL="0" indent="0">
              <a:buNone/>
              <a:defRPr sz="1530">
                <a:solidFill>
                  <a:schemeClr val="tx1">
                    <a:tint val="82000"/>
                  </a:schemeClr>
                </a:solidFill>
              </a:defRPr>
            </a:lvl1pPr>
            <a:lvl2pPr marL="291465" indent="0">
              <a:buNone/>
              <a:defRPr sz="1275">
                <a:solidFill>
                  <a:schemeClr val="tx1">
                    <a:tint val="82000"/>
                  </a:schemeClr>
                </a:solidFill>
              </a:defRPr>
            </a:lvl2pPr>
            <a:lvl3pPr marL="582930" indent="0">
              <a:buNone/>
              <a:defRPr sz="1148">
                <a:solidFill>
                  <a:schemeClr val="tx1">
                    <a:tint val="82000"/>
                  </a:schemeClr>
                </a:solidFill>
              </a:defRPr>
            </a:lvl3pPr>
            <a:lvl4pPr marL="874395" indent="0">
              <a:buNone/>
              <a:defRPr sz="1020">
                <a:solidFill>
                  <a:schemeClr val="tx1">
                    <a:tint val="82000"/>
                  </a:schemeClr>
                </a:solidFill>
              </a:defRPr>
            </a:lvl4pPr>
            <a:lvl5pPr marL="1165860" indent="0">
              <a:buNone/>
              <a:defRPr sz="1020">
                <a:solidFill>
                  <a:schemeClr val="tx1">
                    <a:tint val="82000"/>
                  </a:schemeClr>
                </a:solidFill>
              </a:defRPr>
            </a:lvl5pPr>
            <a:lvl6pPr marL="1457325" indent="0">
              <a:buNone/>
              <a:defRPr sz="1020">
                <a:solidFill>
                  <a:schemeClr val="tx1">
                    <a:tint val="82000"/>
                  </a:schemeClr>
                </a:solidFill>
              </a:defRPr>
            </a:lvl6pPr>
            <a:lvl7pPr marL="1748790" indent="0">
              <a:buNone/>
              <a:defRPr sz="1020">
                <a:solidFill>
                  <a:schemeClr val="tx1">
                    <a:tint val="82000"/>
                  </a:schemeClr>
                </a:solidFill>
              </a:defRPr>
            </a:lvl7pPr>
            <a:lvl8pPr marL="2040255" indent="0">
              <a:buNone/>
              <a:defRPr sz="1020">
                <a:solidFill>
                  <a:schemeClr val="tx1">
                    <a:tint val="82000"/>
                  </a:schemeClr>
                </a:solidFill>
              </a:defRPr>
            </a:lvl8pPr>
            <a:lvl9pPr marL="2331720" indent="0">
              <a:buNone/>
              <a:defRPr sz="102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3D01946-EADE-6EB8-C213-702EA9452E5E}"/>
              </a:ext>
            </a:extLst>
          </p:cNvPr>
          <p:cNvSpPr>
            <a:spLocks noGrp="1"/>
          </p:cNvSpPr>
          <p:nvPr>
            <p:ph type="dt" sz="half" idx="10"/>
          </p:nvPr>
        </p:nvSpPr>
        <p:spPr/>
        <p:txBody>
          <a:bodyPr/>
          <a:lstStyle/>
          <a:p>
            <a:fld id="{88D1490F-9FC9-B14D-9E45-799E40DBE9ED}" type="datetimeFigureOut">
              <a:rPr lang="en-US" smtClean="0"/>
              <a:t>1/29/26</a:t>
            </a:fld>
            <a:endParaRPr lang="en-US"/>
          </a:p>
        </p:txBody>
      </p:sp>
      <p:sp>
        <p:nvSpPr>
          <p:cNvPr id="5" name="Footer Placeholder 4">
            <a:extLst>
              <a:ext uri="{FF2B5EF4-FFF2-40B4-BE49-F238E27FC236}">
                <a16:creationId xmlns:a16="http://schemas.microsoft.com/office/drawing/2014/main" id="{D9786A71-E01D-5F20-B416-05D6825609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6EA2603-361E-0D5C-3DA8-7D5EE7FB216D}"/>
              </a:ext>
            </a:extLst>
          </p:cNvPr>
          <p:cNvSpPr>
            <a:spLocks noGrp="1"/>
          </p:cNvSpPr>
          <p:nvPr>
            <p:ph type="sldNum" sz="quarter" idx="12"/>
          </p:nvPr>
        </p:nvSpPr>
        <p:spPr/>
        <p:txBody>
          <a:bodyPr/>
          <a:lstStyle/>
          <a:p>
            <a:fld id="{4A02831B-AC5A-5646-B40A-843B6C5FC12F}" type="slidenum">
              <a:rPr lang="en-US" smtClean="0"/>
              <a:t>‹#›</a:t>
            </a:fld>
            <a:endParaRPr lang="en-US"/>
          </a:p>
        </p:txBody>
      </p:sp>
    </p:spTree>
    <p:extLst>
      <p:ext uri="{BB962C8B-B14F-4D97-AF65-F5344CB8AC3E}">
        <p14:creationId xmlns:p14="http://schemas.microsoft.com/office/powerpoint/2010/main" val="4213143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299EDC-4F7C-3EAC-2516-6BA5F314A2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E78E3D3-2C73-0FC3-8984-E0F6B2F04F9B}"/>
              </a:ext>
            </a:extLst>
          </p:cNvPr>
          <p:cNvSpPr>
            <a:spLocks noGrp="1"/>
          </p:cNvSpPr>
          <p:nvPr>
            <p:ph sz="half" idx="1"/>
          </p:nvPr>
        </p:nvSpPr>
        <p:spPr>
          <a:xfrm>
            <a:off x="534353"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AA4F915-8EA0-0090-06D4-B0C793D52F6F}"/>
              </a:ext>
            </a:extLst>
          </p:cNvPr>
          <p:cNvSpPr>
            <a:spLocks noGrp="1"/>
          </p:cNvSpPr>
          <p:nvPr>
            <p:ph sz="half" idx="2"/>
          </p:nvPr>
        </p:nvSpPr>
        <p:spPr>
          <a:xfrm>
            <a:off x="3934778"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FA18D32-041C-592A-32FD-BD2EFC24A45D}"/>
              </a:ext>
            </a:extLst>
          </p:cNvPr>
          <p:cNvSpPr>
            <a:spLocks noGrp="1"/>
          </p:cNvSpPr>
          <p:nvPr>
            <p:ph type="dt" sz="half" idx="10"/>
          </p:nvPr>
        </p:nvSpPr>
        <p:spPr/>
        <p:txBody>
          <a:bodyPr/>
          <a:lstStyle/>
          <a:p>
            <a:fld id="{88D1490F-9FC9-B14D-9E45-799E40DBE9ED}" type="datetimeFigureOut">
              <a:rPr lang="en-US" smtClean="0"/>
              <a:t>1/29/26</a:t>
            </a:fld>
            <a:endParaRPr lang="en-US"/>
          </a:p>
        </p:txBody>
      </p:sp>
      <p:sp>
        <p:nvSpPr>
          <p:cNvPr id="6" name="Footer Placeholder 5">
            <a:extLst>
              <a:ext uri="{FF2B5EF4-FFF2-40B4-BE49-F238E27FC236}">
                <a16:creationId xmlns:a16="http://schemas.microsoft.com/office/drawing/2014/main" id="{B5CEAE10-1EE9-0E08-9F87-833763789E3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94A69A6-5832-9E04-360E-3616B0ECC737}"/>
              </a:ext>
            </a:extLst>
          </p:cNvPr>
          <p:cNvSpPr>
            <a:spLocks noGrp="1"/>
          </p:cNvSpPr>
          <p:nvPr>
            <p:ph type="sldNum" sz="quarter" idx="12"/>
          </p:nvPr>
        </p:nvSpPr>
        <p:spPr/>
        <p:txBody>
          <a:bodyPr/>
          <a:lstStyle/>
          <a:p>
            <a:fld id="{4A02831B-AC5A-5646-B40A-843B6C5FC12F}" type="slidenum">
              <a:rPr lang="en-US" smtClean="0"/>
              <a:t>‹#›</a:t>
            </a:fld>
            <a:endParaRPr lang="en-US"/>
          </a:p>
        </p:txBody>
      </p:sp>
    </p:spTree>
    <p:extLst>
      <p:ext uri="{BB962C8B-B14F-4D97-AF65-F5344CB8AC3E}">
        <p14:creationId xmlns:p14="http://schemas.microsoft.com/office/powerpoint/2010/main" val="32544737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42BD4F-8109-19F7-6F65-B14B9EE18E64}"/>
              </a:ext>
            </a:extLst>
          </p:cNvPr>
          <p:cNvSpPr>
            <a:spLocks noGrp="1"/>
          </p:cNvSpPr>
          <p:nvPr>
            <p:ph type="title"/>
          </p:nvPr>
        </p:nvSpPr>
        <p:spPr>
          <a:xfrm>
            <a:off x="535366" y="535519"/>
            <a:ext cx="6703695" cy="1944159"/>
          </a:xfrm>
        </p:spPr>
        <p:txBody>
          <a:bodyPr/>
          <a:lstStyle/>
          <a:p>
            <a:r>
              <a:rPr lang="en-US"/>
              <a:t>Click to edit Master title style</a:t>
            </a:r>
          </a:p>
        </p:txBody>
      </p:sp>
      <p:sp>
        <p:nvSpPr>
          <p:cNvPr id="3" name="Text Placeholder 2">
            <a:extLst>
              <a:ext uri="{FF2B5EF4-FFF2-40B4-BE49-F238E27FC236}">
                <a16:creationId xmlns:a16="http://schemas.microsoft.com/office/drawing/2014/main" id="{EA8AB10E-2EF1-20E1-444C-FC1BC3146A0E}"/>
              </a:ext>
            </a:extLst>
          </p:cNvPr>
          <p:cNvSpPr>
            <a:spLocks noGrp="1"/>
          </p:cNvSpPr>
          <p:nvPr>
            <p:ph type="body" idx="1"/>
          </p:nvPr>
        </p:nvSpPr>
        <p:spPr>
          <a:xfrm>
            <a:off x="535366" y="2465706"/>
            <a:ext cx="3288089" cy="1208404"/>
          </a:xfrm>
        </p:spPr>
        <p:txBody>
          <a:bodyPr anchor="b"/>
          <a:lstStyle>
            <a:lvl1pPr marL="0" indent="0">
              <a:buNone/>
              <a:defRPr sz="1530" b="1"/>
            </a:lvl1pPr>
            <a:lvl2pPr marL="291465" indent="0">
              <a:buNone/>
              <a:defRPr sz="1275" b="1"/>
            </a:lvl2pPr>
            <a:lvl3pPr marL="582930" indent="0">
              <a:buNone/>
              <a:defRPr sz="1148" b="1"/>
            </a:lvl3pPr>
            <a:lvl4pPr marL="874395" indent="0">
              <a:buNone/>
              <a:defRPr sz="1020" b="1"/>
            </a:lvl4pPr>
            <a:lvl5pPr marL="1165860" indent="0">
              <a:buNone/>
              <a:defRPr sz="1020" b="1"/>
            </a:lvl5pPr>
            <a:lvl6pPr marL="1457325" indent="0">
              <a:buNone/>
              <a:defRPr sz="1020" b="1"/>
            </a:lvl6pPr>
            <a:lvl7pPr marL="1748790" indent="0">
              <a:buNone/>
              <a:defRPr sz="1020" b="1"/>
            </a:lvl7pPr>
            <a:lvl8pPr marL="2040255" indent="0">
              <a:buNone/>
              <a:defRPr sz="1020" b="1"/>
            </a:lvl8pPr>
            <a:lvl9pPr marL="2331720" indent="0">
              <a:buNone/>
              <a:defRPr sz="1020" b="1"/>
            </a:lvl9pPr>
          </a:lstStyle>
          <a:p>
            <a:pPr lvl="0"/>
            <a:r>
              <a:rPr lang="en-US"/>
              <a:t>Click to edit Master text styles</a:t>
            </a:r>
          </a:p>
        </p:txBody>
      </p:sp>
      <p:sp>
        <p:nvSpPr>
          <p:cNvPr id="4" name="Content Placeholder 3">
            <a:extLst>
              <a:ext uri="{FF2B5EF4-FFF2-40B4-BE49-F238E27FC236}">
                <a16:creationId xmlns:a16="http://schemas.microsoft.com/office/drawing/2014/main" id="{F3A0260B-42C1-FE5E-0B9A-5E1EE2255FB5}"/>
              </a:ext>
            </a:extLst>
          </p:cNvPr>
          <p:cNvSpPr>
            <a:spLocks noGrp="1"/>
          </p:cNvSpPr>
          <p:nvPr>
            <p:ph sz="half" idx="2"/>
          </p:nvPr>
        </p:nvSpPr>
        <p:spPr>
          <a:xfrm>
            <a:off x="535366" y="3674110"/>
            <a:ext cx="3288089"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4D5ADE4-2209-F234-8F7A-B18DBF2A46B7}"/>
              </a:ext>
            </a:extLst>
          </p:cNvPr>
          <p:cNvSpPr>
            <a:spLocks noGrp="1"/>
          </p:cNvSpPr>
          <p:nvPr>
            <p:ph type="body" sz="quarter" idx="3"/>
          </p:nvPr>
        </p:nvSpPr>
        <p:spPr>
          <a:xfrm>
            <a:off x="3934778" y="2465706"/>
            <a:ext cx="3304282" cy="1208404"/>
          </a:xfrm>
        </p:spPr>
        <p:txBody>
          <a:bodyPr anchor="b"/>
          <a:lstStyle>
            <a:lvl1pPr marL="0" indent="0">
              <a:buNone/>
              <a:defRPr sz="1530" b="1"/>
            </a:lvl1pPr>
            <a:lvl2pPr marL="291465" indent="0">
              <a:buNone/>
              <a:defRPr sz="1275" b="1"/>
            </a:lvl2pPr>
            <a:lvl3pPr marL="582930" indent="0">
              <a:buNone/>
              <a:defRPr sz="1148" b="1"/>
            </a:lvl3pPr>
            <a:lvl4pPr marL="874395" indent="0">
              <a:buNone/>
              <a:defRPr sz="1020" b="1"/>
            </a:lvl4pPr>
            <a:lvl5pPr marL="1165860" indent="0">
              <a:buNone/>
              <a:defRPr sz="1020" b="1"/>
            </a:lvl5pPr>
            <a:lvl6pPr marL="1457325" indent="0">
              <a:buNone/>
              <a:defRPr sz="1020" b="1"/>
            </a:lvl6pPr>
            <a:lvl7pPr marL="1748790" indent="0">
              <a:buNone/>
              <a:defRPr sz="1020" b="1"/>
            </a:lvl7pPr>
            <a:lvl8pPr marL="2040255" indent="0">
              <a:buNone/>
              <a:defRPr sz="1020" b="1"/>
            </a:lvl8pPr>
            <a:lvl9pPr marL="2331720" indent="0">
              <a:buNone/>
              <a:defRPr sz="1020" b="1"/>
            </a:lvl9pPr>
          </a:lstStyle>
          <a:p>
            <a:pPr lvl="0"/>
            <a:r>
              <a:rPr lang="en-US"/>
              <a:t>Click to edit Master text styles</a:t>
            </a:r>
          </a:p>
        </p:txBody>
      </p:sp>
      <p:sp>
        <p:nvSpPr>
          <p:cNvPr id="6" name="Content Placeholder 5">
            <a:extLst>
              <a:ext uri="{FF2B5EF4-FFF2-40B4-BE49-F238E27FC236}">
                <a16:creationId xmlns:a16="http://schemas.microsoft.com/office/drawing/2014/main" id="{74DAB28E-1D21-2B87-BE2B-10B898F44288}"/>
              </a:ext>
            </a:extLst>
          </p:cNvPr>
          <p:cNvSpPr>
            <a:spLocks noGrp="1"/>
          </p:cNvSpPr>
          <p:nvPr>
            <p:ph sz="quarter" idx="4"/>
          </p:nvPr>
        </p:nvSpPr>
        <p:spPr>
          <a:xfrm>
            <a:off x="3934778" y="3674110"/>
            <a:ext cx="3304282"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D854FAF-54FF-8BA3-3F96-6C05CDCC77CD}"/>
              </a:ext>
            </a:extLst>
          </p:cNvPr>
          <p:cNvSpPr>
            <a:spLocks noGrp="1"/>
          </p:cNvSpPr>
          <p:nvPr>
            <p:ph type="dt" sz="half" idx="10"/>
          </p:nvPr>
        </p:nvSpPr>
        <p:spPr/>
        <p:txBody>
          <a:bodyPr/>
          <a:lstStyle/>
          <a:p>
            <a:fld id="{88D1490F-9FC9-B14D-9E45-799E40DBE9ED}" type="datetimeFigureOut">
              <a:rPr lang="en-US" smtClean="0"/>
              <a:t>1/29/26</a:t>
            </a:fld>
            <a:endParaRPr lang="en-US"/>
          </a:p>
        </p:txBody>
      </p:sp>
      <p:sp>
        <p:nvSpPr>
          <p:cNvPr id="8" name="Footer Placeholder 7">
            <a:extLst>
              <a:ext uri="{FF2B5EF4-FFF2-40B4-BE49-F238E27FC236}">
                <a16:creationId xmlns:a16="http://schemas.microsoft.com/office/drawing/2014/main" id="{29DBD655-EC9A-975E-4ADA-6EF1CAEEF4E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BE95055-4B1C-6A11-DEDA-24CBD2BD7C21}"/>
              </a:ext>
            </a:extLst>
          </p:cNvPr>
          <p:cNvSpPr>
            <a:spLocks noGrp="1"/>
          </p:cNvSpPr>
          <p:nvPr>
            <p:ph type="sldNum" sz="quarter" idx="12"/>
          </p:nvPr>
        </p:nvSpPr>
        <p:spPr/>
        <p:txBody>
          <a:bodyPr/>
          <a:lstStyle/>
          <a:p>
            <a:fld id="{4A02831B-AC5A-5646-B40A-843B6C5FC12F}" type="slidenum">
              <a:rPr lang="en-US" smtClean="0"/>
              <a:t>‹#›</a:t>
            </a:fld>
            <a:endParaRPr lang="en-US"/>
          </a:p>
        </p:txBody>
      </p:sp>
    </p:spTree>
    <p:extLst>
      <p:ext uri="{BB962C8B-B14F-4D97-AF65-F5344CB8AC3E}">
        <p14:creationId xmlns:p14="http://schemas.microsoft.com/office/powerpoint/2010/main" val="1836505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B39D47-16EA-694F-E46E-F59BA094D33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DA47FB6-EF49-B1D4-A083-C52B82CCF3FB}"/>
              </a:ext>
            </a:extLst>
          </p:cNvPr>
          <p:cNvSpPr>
            <a:spLocks noGrp="1"/>
          </p:cNvSpPr>
          <p:nvPr>
            <p:ph type="dt" sz="half" idx="10"/>
          </p:nvPr>
        </p:nvSpPr>
        <p:spPr/>
        <p:txBody>
          <a:bodyPr/>
          <a:lstStyle/>
          <a:p>
            <a:fld id="{88D1490F-9FC9-B14D-9E45-799E40DBE9ED}" type="datetimeFigureOut">
              <a:rPr lang="en-US" smtClean="0"/>
              <a:t>1/29/26</a:t>
            </a:fld>
            <a:endParaRPr lang="en-US"/>
          </a:p>
        </p:txBody>
      </p:sp>
      <p:sp>
        <p:nvSpPr>
          <p:cNvPr id="4" name="Footer Placeholder 3">
            <a:extLst>
              <a:ext uri="{FF2B5EF4-FFF2-40B4-BE49-F238E27FC236}">
                <a16:creationId xmlns:a16="http://schemas.microsoft.com/office/drawing/2014/main" id="{80F4A58E-BDC3-F201-DF24-B9BBA56E65D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A4BD0BD-AB17-758C-2969-5C484DDB54B9}"/>
              </a:ext>
            </a:extLst>
          </p:cNvPr>
          <p:cNvSpPr>
            <a:spLocks noGrp="1"/>
          </p:cNvSpPr>
          <p:nvPr>
            <p:ph type="sldNum" sz="quarter" idx="12"/>
          </p:nvPr>
        </p:nvSpPr>
        <p:spPr/>
        <p:txBody>
          <a:bodyPr/>
          <a:lstStyle/>
          <a:p>
            <a:fld id="{4A02831B-AC5A-5646-B40A-843B6C5FC12F}" type="slidenum">
              <a:rPr lang="en-US" smtClean="0"/>
              <a:t>‹#›</a:t>
            </a:fld>
            <a:endParaRPr lang="en-US"/>
          </a:p>
        </p:txBody>
      </p:sp>
    </p:spTree>
    <p:extLst>
      <p:ext uri="{BB962C8B-B14F-4D97-AF65-F5344CB8AC3E}">
        <p14:creationId xmlns:p14="http://schemas.microsoft.com/office/powerpoint/2010/main" val="17129132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51605C7-6A9A-7DEA-BCF6-BF9C1ADE8A31}"/>
              </a:ext>
            </a:extLst>
          </p:cNvPr>
          <p:cNvSpPr>
            <a:spLocks noGrp="1"/>
          </p:cNvSpPr>
          <p:nvPr>
            <p:ph type="dt" sz="half" idx="10"/>
          </p:nvPr>
        </p:nvSpPr>
        <p:spPr/>
        <p:txBody>
          <a:bodyPr/>
          <a:lstStyle/>
          <a:p>
            <a:fld id="{88D1490F-9FC9-B14D-9E45-799E40DBE9ED}" type="datetimeFigureOut">
              <a:rPr lang="en-US" smtClean="0"/>
              <a:t>1/29/26</a:t>
            </a:fld>
            <a:endParaRPr lang="en-US"/>
          </a:p>
        </p:txBody>
      </p:sp>
      <p:sp>
        <p:nvSpPr>
          <p:cNvPr id="3" name="Footer Placeholder 2">
            <a:extLst>
              <a:ext uri="{FF2B5EF4-FFF2-40B4-BE49-F238E27FC236}">
                <a16:creationId xmlns:a16="http://schemas.microsoft.com/office/drawing/2014/main" id="{645482AC-3C0D-11DA-DD53-35AA1063484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5C1DCA5-43BF-501A-FCB4-0655BFCE0220}"/>
              </a:ext>
            </a:extLst>
          </p:cNvPr>
          <p:cNvSpPr>
            <a:spLocks noGrp="1"/>
          </p:cNvSpPr>
          <p:nvPr>
            <p:ph type="sldNum" sz="quarter" idx="12"/>
          </p:nvPr>
        </p:nvSpPr>
        <p:spPr/>
        <p:txBody>
          <a:bodyPr/>
          <a:lstStyle/>
          <a:p>
            <a:fld id="{4A02831B-AC5A-5646-B40A-843B6C5FC12F}" type="slidenum">
              <a:rPr lang="en-US" smtClean="0"/>
              <a:t>‹#›</a:t>
            </a:fld>
            <a:endParaRPr lang="en-US"/>
          </a:p>
        </p:txBody>
      </p:sp>
    </p:spTree>
    <p:extLst>
      <p:ext uri="{BB962C8B-B14F-4D97-AF65-F5344CB8AC3E}">
        <p14:creationId xmlns:p14="http://schemas.microsoft.com/office/powerpoint/2010/main" val="26127928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EC8506-7AAB-05B6-C7F1-DB46DADDDE50}"/>
              </a:ext>
            </a:extLst>
          </p:cNvPr>
          <p:cNvSpPr>
            <a:spLocks noGrp="1"/>
          </p:cNvSpPr>
          <p:nvPr>
            <p:ph type="title"/>
          </p:nvPr>
        </p:nvSpPr>
        <p:spPr>
          <a:xfrm>
            <a:off x="535366" y="670560"/>
            <a:ext cx="2506801" cy="2346960"/>
          </a:xfrm>
        </p:spPr>
        <p:txBody>
          <a:bodyPr anchor="b"/>
          <a:lstStyle>
            <a:lvl1pPr>
              <a:defRPr sz="2040"/>
            </a:lvl1pPr>
          </a:lstStyle>
          <a:p>
            <a:r>
              <a:rPr lang="en-US"/>
              <a:t>Click to edit Master title style</a:t>
            </a:r>
          </a:p>
        </p:txBody>
      </p:sp>
      <p:sp>
        <p:nvSpPr>
          <p:cNvPr id="3" name="Content Placeholder 2">
            <a:extLst>
              <a:ext uri="{FF2B5EF4-FFF2-40B4-BE49-F238E27FC236}">
                <a16:creationId xmlns:a16="http://schemas.microsoft.com/office/drawing/2014/main" id="{AA016C99-98ED-13AC-F475-E542EFF5851D}"/>
              </a:ext>
            </a:extLst>
          </p:cNvPr>
          <p:cNvSpPr>
            <a:spLocks noGrp="1"/>
          </p:cNvSpPr>
          <p:nvPr>
            <p:ph idx="1"/>
          </p:nvPr>
        </p:nvSpPr>
        <p:spPr>
          <a:xfrm>
            <a:off x="3304282" y="1448226"/>
            <a:ext cx="3934778" cy="7147983"/>
          </a:xfrm>
        </p:spPr>
        <p:txBody>
          <a:bodyPr/>
          <a:lstStyle>
            <a:lvl1pPr>
              <a:defRPr sz="2040"/>
            </a:lvl1pPr>
            <a:lvl2pPr>
              <a:defRPr sz="1785"/>
            </a:lvl2pPr>
            <a:lvl3pPr>
              <a:defRPr sz="1530"/>
            </a:lvl3pPr>
            <a:lvl4pPr>
              <a:defRPr sz="1275"/>
            </a:lvl4pPr>
            <a:lvl5pPr>
              <a:defRPr sz="1275"/>
            </a:lvl5pPr>
            <a:lvl6pPr>
              <a:defRPr sz="1275"/>
            </a:lvl6pPr>
            <a:lvl7pPr>
              <a:defRPr sz="1275"/>
            </a:lvl7pPr>
            <a:lvl8pPr>
              <a:defRPr sz="1275"/>
            </a:lvl8pPr>
            <a:lvl9pPr>
              <a:defRPr sz="127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A8B7F53-99B7-1849-A577-C93E2705AD24}"/>
              </a:ext>
            </a:extLst>
          </p:cNvPr>
          <p:cNvSpPr>
            <a:spLocks noGrp="1"/>
          </p:cNvSpPr>
          <p:nvPr>
            <p:ph type="body" sz="half" idx="2"/>
          </p:nvPr>
        </p:nvSpPr>
        <p:spPr>
          <a:xfrm>
            <a:off x="535366" y="3017520"/>
            <a:ext cx="2506801" cy="5590329"/>
          </a:xfrm>
        </p:spPr>
        <p:txBody>
          <a:bodyPr/>
          <a:lstStyle>
            <a:lvl1pPr marL="0" indent="0">
              <a:buNone/>
              <a:defRPr sz="1020"/>
            </a:lvl1pPr>
            <a:lvl2pPr marL="291465" indent="0">
              <a:buNone/>
              <a:defRPr sz="893"/>
            </a:lvl2pPr>
            <a:lvl3pPr marL="582930" indent="0">
              <a:buNone/>
              <a:defRPr sz="765"/>
            </a:lvl3pPr>
            <a:lvl4pPr marL="874395" indent="0">
              <a:buNone/>
              <a:defRPr sz="638"/>
            </a:lvl4pPr>
            <a:lvl5pPr marL="1165860" indent="0">
              <a:buNone/>
              <a:defRPr sz="638"/>
            </a:lvl5pPr>
            <a:lvl6pPr marL="1457325" indent="0">
              <a:buNone/>
              <a:defRPr sz="638"/>
            </a:lvl6pPr>
            <a:lvl7pPr marL="1748790" indent="0">
              <a:buNone/>
              <a:defRPr sz="638"/>
            </a:lvl7pPr>
            <a:lvl8pPr marL="2040255" indent="0">
              <a:buNone/>
              <a:defRPr sz="638"/>
            </a:lvl8pPr>
            <a:lvl9pPr marL="2331720" indent="0">
              <a:buNone/>
              <a:defRPr sz="638"/>
            </a:lvl9pPr>
          </a:lstStyle>
          <a:p>
            <a:pPr lvl="0"/>
            <a:r>
              <a:rPr lang="en-US"/>
              <a:t>Click to edit Master text styles</a:t>
            </a:r>
          </a:p>
        </p:txBody>
      </p:sp>
      <p:sp>
        <p:nvSpPr>
          <p:cNvPr id="5" name="Date Placeholder 4">
            <a:extLst>
              <a:ext uri="{FF2B5EF4-FFF2-40B4-BE49-F238E27FC236}">
                <a16:creationId xmlns:a16="http://schemas.microsoft.com/office/drawing/2014/main" id="{B0D8B008-7EAF-B5DC-19A1-FCFEF979BA9E}"/>
              </a:ext>
            </a:extLst>
          </p:cNvPr>
          <p:cNvSpPr>
            <a:spLocks noGrp="1"/>
          </p:cNvSpPr>
          <p:nvPr>
            <p:ph type="dt" sz="half" idx="10"/>
          </p:nvPr>
        </p:nvSpPr>
        <p:spPr/>
        <p:txBody>
          <a:bodyPr/>
          <a:lstStyle/>
          <a:p>
            <a:fld id="{88D1490F-9FC9-B14D-9E45-799E40DBE9ED}" type="datetimeFigureOut">
              <a:rPr lang="en-US" smtClean="0"/>
              <a:t>1/29/26</a:t>
            </a:fld>
            <a:endParaRPr lang="en-US"/>
          </a:p>
        </p:txBody>
      </p:sp>
      <p:sp>
        <p:nvSpPr>
          <p:cNvPr id="6" name="Footer Placeholder 5">
            <a:extLst>
              <a:ext uri="{FF2B5EF4-FFF2-40B4-BE49-F238E27FC236}">
                <a16:creationId xmlns:a16="http://schemas.microsoft.com/office/drawing/2014/main" id="{678210AF-9279-C93B-BC83-34550466632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1A35B4E-036C-5D22-3EF5-2843BA3910A0}"/>
              </a:ext>
            </a:extLst>
          </p:cNvPr>
          <p:cNvSpPr>
            <a:spLocks noGrp="1"/>
          </p:cNvSpPr>
          <p:nvPr>
            <p:ph type="sldNum" sz="quarter" idx="12"/>
          </p:nvPr>
        </p:nvSpPr>
        <p:spPr/>
        <p:txBody>
          <a:bodyPr/>
          <a:lstStyle/>
          <a:p>
            <a:fld id="{4A02831B-AC5A-5646-B40A-843B6C5FC12F}" type="slidenum">
              <a:rPr lang="en-US" smtClean="0"/>
              <a:t>‹#›</a:t>
            </a:fld>
            <a:endParaRPr lang="en-US"/>
          </a:p>
        </p:txBody>
      </p:sp>
    </p:spTree>
    <p:extLst>
      <p:ext uri="{BB962C8B-B14F-4D97-AF65-F5344CB8AC3E}">
        <p14:creationId xmlns:p14="http://schemas.microsoft.com/office/powerpoint/2010/main" val="12928280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71D108-FFD1-EC69-C653-97CD597876BB}"/>
              </a:ext>
            </a:extLst>
          </p:cNvPr>
          <p:cNvSpPr>
            <a:spLocks noGrp="1"/>
          </p:cNvSpPr>
          <p:nvPr>
            <p:ph type="title"/>
          </p:nvPr>
        </p:nvSpPr>
        <p:spPr>
          <a:xfrm>
            <a:off x="535366" y="670560"/>
            <a:ext cx="2506801" cy="2346960"/>
          </a:xfrm>
        </p:spPr>
        <p:txBody>
          <a:bodyPr anchor="b"/>
          <a:lstStyle>
            <a:lvl1pPr>
              <a:defRPr sz="2040"/>
            </a:lvl1pPr>
          </a:lstStyle>
          <a:p>
            <a:r>
              <a:rPr lang="en-US"/>
              <a:t>Click to edit Master title style</a:t>
            </a:r>
          </a:p>
        </p:txBody>
      </p:sp>
      <p:sp>
        <p:nvSpPr>
          <p:cNvPr id="3" name="Picture Placeholder 2">
            <a:extLst>
              <a:ext uri="{FF2B5EF4-FFF2-40B4-BE49-F238E27FC236}">
                <a16:creationId xmlns:a16="http://schemas.microsoft.com/office/drawing/2014/main" id="{D60ABB46-C4B4-019D-F94F-83648A26E2B1}"/>
              </a:ext>
            </a:extLst>
          </p:cNvPr>
          <p:cNvSpPr>
            <a:spLocks noGrp="1"/>
          </p:cNvSpPr>
          <p:nvPr>
            <p:ph type="pic" idx="1"/>
          </p:nvPr>
        </p:nvSpPr>
        <p:spPr>
          <a:xfrm>
            <a:off x="3304282" y="1448226"/>
            <a:ext cx="3934778" cy="7147983"/>
          </a:xfrm>
        </p:spPr>
        <p:txBody>
          <a:bodyPr/>
          <a:lstStyle>
            <a:lvl1pPr marL="0" indent="0">
              <a:buNone/>
              <a:defRPr sz="2040"/>
            </a:lvl1pPr>
            <a:lvl2pPr marL="291465" indent="0">
              <a:buNone/>
              <a:defRPr sz="1785"/>
            </a:lvl2pPr>
            <a:lvl3pPr marL="582930" indent="0">
              <a:buNone/>
              <a:defRPr sz="1530"/>
            </a:lvl3pPr>
            <a:lvl4pPr marL="874395" indent="0">
              <a:buNone/>
              <a:defRPr sz="1275"/>
            </a:lvl4pPr>
            <a:lvl5pPr marL="1165860" indent="0">
              <a:buNone/>
              <a:defRPr sz="1275"/>
            </a:lvl5pPr>
            <a:lvl6pPr marL="1457325" indent="0">
              <a:buNone/>
              <a:defRPr sz="1275"/>
            </a:lvl6pPr>
            <a:lvl7pPr marL="1748790" indent="0">
              <a:buNone/>
              <a:defRPr sz="1275"/>
            </a:lvl7pPr>
            <a:lvl8pPr marL="2040255" indent="0">
              <a:buNone/>
              <a:defRPr sz="1275"/>
            </a:lvl8pPr>
            <a:lvl9pPr marL="2331720" indent="0">
              <a:buNone/>
              <a:defRPr sz="1275"/>
            </a:lvl9pPr>
          </a:lstStyle>
          <a:p>
            <a:endParaRPr lang="en-US"/>
          </a:p>
        </p:txBody>
      </p:sp>
      <p:sp>
        <p:nvSpPr>
          <p:cNvPr id="4" name="Text Placeholder 3">
            <a:extLst>
              <a:ext uri="{FF2B5EF4-FFF2-40B4-BE49-F238E27FC236}">
                <a16:creationId xmlns:a16="http://schemas.microsoft.com/office/drawing/2014/main" id="{78F83359-A670-D44A-4A36-0A511B52156A}"/>
              </a:ext>
            </a:extLst>
          </p:cNvPr>
          <p:cNvSpPr>
            <a:spLocks noGrp="1"/>
          </p:cNvSpPr>
          <p:nvPr>
            <p:ph type="body" sz="half" idx="2"/>
          </p:nvPr>
        </p:nvSpPr>
        <p:spPr>
          <a:xfrm>
            <a:off x="535366" y="3017520"/>
            <a:ext cx="2506801" cy="5590329"/>
          </a:xfrm>
        </p:spPr>
        <p:txBody>
          <a:bodyPr/>
          <a:lstStyle>
            <a:lvl1pPr marL="0" indent="0">
              <a:buNone/>
              <a:defRPr sz="1020"/>
            </a:lvl1pPr>
            <a:lvl2pPr marL="291465" indent="0">
              <a:buNone/>
              <a:defRPr sz="893"/>
            </a:lvl2pPr>
            <a:lvl3pPr marL="582930" indent="0">
              <a:buNone/>
              <a:defRPr sz="765"/>
            </a:lvl3pPr>
            <a:lvl4pPr marL="874395" indent="0">
              <a:buNone/>
              <a:defRPr sz="638"/>
            </a:lvl4pPr>
            <a:lvl5pPr marL="1165860" indent="0">
              <a:buNone/>
              <a:defRPr sz="638"/>
            </a:lvl5pPr>
            <a:lvl6pPr marL="1457325" indent="0">
              <a:buNone/>
              <a:defRPr sz="638"/>
            </a:lvl6pPr>
            <a:lvl7pPr marL="1748790" indent="0">
              <a:buNone/>
              <a:defRPr sz="638"/>
            </a:lvl7pPr>
            <a:lvl8pPr marL="2040255" indent="0">
              <a:buNone/>
              <a:defRPr sz="638"/>
            </a:lvl8pPr>
            <a:lvl9pPr marL="2331720" indent="0">
              <a:buNone/>
              <a:defRPr sz="638"/>
            </a:lvl9pPr>
          </a:lstStyle>
          <a:p>
            <a:pPr lvl="0"/>
            <a:r>
              <a:rPr lang="en-US"/>
              <a:t>Click to edit Master text styles</a:t>
            </a:r>
          </a:p>
        </p:txBody>
      </p:sp>
      <p:sp>
        <p:nvSpPr>
          <p:cNvPr id="5" name="Date Placeholder 4">
            <a:extLst>
              <a:ext uri="{FF2B5EF4-FFF2-40B4-BE49-F238E27FC236}">
                <a16:creationId xmlns:a16="http://schemas.microsoft.com/office/drawing/2014/main" id="{0D455F81-ADA9-8A71-B0E3-952E8D958A02}"/>
              </a:ext>
            </a:extLst>
          </p:cNvPr>
          <p:cNvSpPr>
            <a:spLocks noGrp="1"/>
          </p:cNvSpPr>
          <p:nvPr>
            <p:ph type="dt" sz="half" idx="10"/>
          </p:nvPr>
        </p:nvSpPr>
        <p:spPr/>
        <p:txBody>
          <a:bodyPr/>
          <a:lstStyle/>
          <a:p>
            <a:fld id="{88D1490F-9FC9-B14D-9E45-799E40DBE9ED}" type="datetimeFigureOut">
              <a:rPr lang="en-US" smtClean="0"/>
              <a:t>1/29/26</a:t>
            </a:fld>
            <a:endParaRPr lang="en-US"/>
          </a:p>
        </p:txBody>
      </p:sp>
      <p:sp>
        <p:nvSpPr>
          <p:cNvPr id="6" name="Footer Placeholder 5">
            <a:extLst>
              <a:ext uri="{FF2B5EF4-FFF2-40B4-BE49-F238E27FC236}">
                <a16:creationId xmlns:a16="http://schemas.microsoft.com/office/drawing/2014/main" id="{A06DE6FB-8A44-845A-A2B4-9E6F6E2F79C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63C79DC-57A5-4D93-536F-0207FA4DCF18}"/>
              </a:ext>
            </a:extLst>
          </p:cNvPr>
          <p:cNvSpPr>
            <a:spLocks noGrp="1"/>
          </p:cNvSpPr>
          <p:nvPr>
            <p:ph type="sldNum" sz="quarter" idx="12"/>
          </p:nvPr>
        </p:nvSpPr>
        <p:spPr/>
        <p:txBody>
          <a:bodyPr/>
          <a:lstStyle/>
          <a:p>
            <a:fld id="{4A02831B-AC5A-5646-B40A-843B6C5FC12F}" type="slidenum">
              <a:rPr lang="en-US" smtClean="0"/>
              <a:t>‹#›</a:t>
            </a:fld>
            <a:endParaRPr lang="en-US"/>
          </a:p>
        </p:txBody>
      </p:sp>
    </p:spTree>
    <p:extLst>
      <p:ext uri="{BB962C8B-B14F-4D97-AF65-F5344CB8AC3E}">
        <p14:creationId xmlns:p14="http://schemas.microsoft.com/office/powerpoint/2010/main" val="28855323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3120B0D-A9C9-C34F-B876-2F8556588F35}"/>
              </a:ext>
            </a:extLst>
          </p:cNvPr>
          <p:cNvSpPr>
            <a:spLocks noGrp="1"/>
          </p:cNvSpPr>
          <p:nvPr>
            <p:ph type="title"/>
          </p:nvPr>
        </p:nvSpPr>
        <p:spPr>
          <a:xfrm>
            <a:off x="534354" y="535519"/>
            <a:ext cx="6703695" cy="1944159"/>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1DB344E-3325-F2BE-FC88-2DC3F5D5C7FB}"/>
              </a:ext>
            </a:extLst>
          </p:cNvPr>
          <p:cNvSpPr>
            <a:spLocks noGrp="1"/>
          </p:cNvSpPr>
          <p:nvPr>
            <p:ph type="body" idx="1"/>
          </p:nvPr>
        </p:nvSpPr>
        <p:spPr>
          <a:xfrm>
            <a:off x="534354" y="2677584"/>
            <a:ext cx="6703695" cy="638196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9AC95A0-61E4-6D1B-2BA1-01A7B7AC2721}"/>
              </a:ext>
            </a:extLst>
          </p:cNvPr>
          <p:cNvSpPr>
            <a:spLocks noGrp="1"/>
          </p:cNvSpPr>
          <p:nvPr>
            <p:ph type="dt" sz="half" idx="2"/>
          </p:nvPr>
        </p:nvSpPr>
        <p:spPr>
          <a:xfrm>
            <a:off x="534353" y="9322649"/>
            <a:ext cx="1748790" cy="535517"/>
          </a:xfrm>
          <a:prstGeom prst="rect">
            <a:avLst/>
          </a:prstGeom>
        </p:spPr>
        <p:txBody>
          <a:bodyPr vert="horz" lIns="91440" tIns="45720" rIns="91440" bIns="45720" rtlCol="0" anchor="ctr"/>
          <a:lstStyle>
            <a:lvl1pPr algn="l">
              <a:defRPr sz="765">
                <a:solidFill>
                  <a:schemeClr val="tx1">
                    <a:tint val="82000"/>
                  </a:schemeClr>
                </a:solidFill>
              </a:defRPr>
            </a:lvl1pPr>
          </a:lstStyle>
          <a:p>
            <a:fld id="{88D1490F-9FC9-B14D-9E45-799E40DBE9ED}" type="datetimeFigureOut">
              <a:rPr lang="en-US" smtClean="0"/>
              <a:t>1/29/26</a:t>
            </a:fld>
            <a:endParaRPr lang="en-US"/>
          </a:p>
        </p:txBody>
      </p:sp>
      <p:sp>
        <p:nvSpPr>
          <p:cNvPr id="5" name="Footer Placeholder 4">
            <a:extLst>
              <a:ext uri="{FF2B5EF4-FFF2-40B4-BE49-F238E27FC236}">
                <a16:creationId xmlns:a16="http://schemas.microsoft.com/office/drawing/2014/main" id="{3A78D92F-64B2-D533-51BA-3AED25BD0A39}"/>
              </a:ext>
            </a:extLst>
          </p:cNvPr>
          <p:cNvSpPr>
            <a:spLocks noGrp="1"/>
          </p:cNvSpPr>
          <p:nvPr>
            <p:ph type="ftr" sz="quarter" idx="3"/>
          </p:nvPr>
        </p:nvSpPr>
        <p:spPr>
          <a:xfrm>
            <a:off x="2574609" y="9322649"/>
            <a:ext cx="2623185" cy="535517"/>
          </a:xfrm>
          <a:prstGeom prst="rect">
            <a:avLst/>
          </a:prstGeom>
        </p:spPr>
        <p:txBody>
          <a:bodyPr vert="horz" lIns="91440" tIns="45720" rIns="91440" bIns="45720" rtlCol="0" anchor="ctr"/>
          <a:lstStyle>
            <a:lvl1pPr algn="ctr">
              <a:defRPr sz="765">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6F2AD5E1-5F9C-EFB2-27B2-3E16BA63755D}"/>
              </a:ext>
            </a:extLst>
          </p:cNvPr>
          <p:cNvSpPr>
            <a:spLocks noGrp="1"/>
          </p:cNvSpPr>
          <p:nvPr>
            <p:ph type="sldNum" sz="quarter" idx="4"/>
          </p:nvPr>
        </p:nvSpPr>
        <p:spPr>
          <a:xfrm>
            <a:off x="5489258" y="9322649"/>
            <a:ext cx="1748790" cy="535517"/>
          </a:xfrm>
          <a:prstGeom prst="rect">
            <a:avLst/>
          </a:prstGeom>
        </p:spPr>
        <p:txBody>
          <a:bodyPr vert="horz" lIns="91440" tIns="45720" rIns="91440" bIns="45720" rtlCol="0" anchor="ctr"/>
          <a:lstStyle>
            <a:lvl1pPr algn="r">
              <a:defRPr sz="765">
                <a:solidFill>
                  <a:schemeClr val="tx1">
                    <a:tint val="82000"/>
                  </a:schemeClr>
                </a:solidFill>
              </a:defRPr>
            </a:lvl1pPr>
          </a:lstStyle>
          <a:p>
            <a:fld id="{4A02831B-AC5A-5646-B40A-843B6C5FC12F}" type="slidenum">
              <a:rPr lang="en-US" smtClean="0"/>
              <a:t>‹#›</a:t>
            </a:fld>
            <a:endParaRPr lang="en-US"/>
          </a:p>
        </p:txBody>
      </p:sp>
    </p:spTree>
    <p:extLst>
      <p:ext uri="{BB962C8B-B14F-4D97-AF65-F5344CB8AC3E}">
        <p14:creationId xmlns:p14="http://schemas.microsoft.com/office/powerpoint/2010/main" val="2223919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582930" rtl="0" eaLnBrk="1" latinLnBrk="0" hangingPunct="1">
        <a:lnSpc>
          <a:spcPct val="90000"/>
        </a:lnSpc>
        <a:spcBef>
          <a:spcPct val="0"/>
        </a:spcBef>
        <a:buNone/>
        <a:defRPr sz="2805" kern="1200">
          <a:solidFill>
            <a:schemeClr val="tx1"/>
          </a:solidFill>
          <a:latin typeface="+mj-lt"/>
          <a:ea typeface="+mj-ea"/>
          <a:cs typeface="+mj-cs"/>
        </a:defRPr>
      </a:lvl1pPr>
    </p:titleStyle>
    <p:bodyStyle>
      <a:lvl1pPr marL="145733" indent="-145733" algn="l" defTabSz="582930" rtl="0" eaLnBrk="1" latinLnBrk="0" hangingPunct="1">
        <a:lnSpc>
          <a:spcPct val="90000"/>
        </a:lnSpc>
        <a:spcBef>
          <a:spcPts val="638"/>
        </a:spcBef>
        <a:buFont typeface="Arial" panose="020B0604020202020204" pitchFamily="34" charset="0"/>
        <a:buChar char="•"/>
        <a:defRPr sz="1785" kern="1200">
          <a:solidFill>
            <a:schemeClr val="tx1"/>
          </a:solidFill>
          <a:latin typeface="+mn-lt"/>
          <a:ea typeface="+mn-ea"/>
          <a:cs typeface="+mn-cs"/>
        </a:defRPr>
      </a:lvl1pPr>
      <a:lvl2pPr marL="437198" indent="-145733" algn="l" defTabSz="582930" rtl="0" eaLnBrk="1" latinLnBrk="0" hangingPunct="1">
        <a:lnSpc>
          <a:spcPct val="90000"/>
        </a:lnSpc>
        <a:spcBef>
          <a:spcPts val="319"/>
        </a:spcBef>
        <a:buFont typeface="Arial" panose="020B0604020202020204" pitchFamily="34" charset="0"/>
        <a:buChar char="•"/>
        <a:defRPr sz="1530" kern="1200">
          <a:solidFill>
            <a:schemeClr val="tx1"/>
          </a:solidFill>
          <a:latin typeface="+mn-lt"/>
          <a:ea typeface="+mn-ea"/>
          <a:cs typeface="+mn-cs"/>
        </a:defRPr>
      </a:lvl2pPr>
      <a:lvl3pPr marL="728663" indent="-145733" algn="l" defTabSz="582930" rtl="0" eaLnBrk="1" latinLnBrk="0" hangingPunct="1">
        <a:lnSpc>
          <a:spcPct val="90000"/>
        </a:lnSpc>
        <a:spcBef>
          <a:spcPts val="319"/>
        </a:spcBef>
        <a:buFont typeface="Arial" panose="020B0604020202020204" pitchFamily="34" charset="0"/>
        <a:buChar char="•"/>
        <a:defRPr sz="1275" kern="1200">
          <a:solidFill>
            <a:schemeClr val="tx1"/>
          </a:solidFill>
          <a:latin typeface="+mn-lt"/>
          <a:ea typeface="+mn-ea"/>
          <a:cs typeface="+mn-cs"/>
        </a:defRPr>
      </a:lvl3pPr>
      <a:lvl4pPr marL="1020128"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4pPr>
      <a:lvl5pPr marL="1311593"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5pPr>
      <a:lvl6pPr marL="1603058"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6pPr>
      <a:lvl7pPr marL="1894523"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7pPr>
      <a:lvl8pPr marL="2185988"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8pPr>
      <a:lvl9pPr marL="2477453"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9pPr>
    </p:bodyStyle>
    <p:otherStyle>
      <a:defPPr>
        <a:defRPr lang="en-US"/>
      </a:defPPr>
      <a:lvl1pPr marL="0" algn="l" defTabSz="582930" rtl="0" eaLnBrk="1" latinLnBrk="0" hangingPunct="1">
        <a:defRPr sz="1148" kern="1200">
          <a:solidFill>
            <a:schemeClr val="tx1"/>
          </a:solidFill>
          <a:latin typeface="+mn-lt"/>
          <a:ea typeface="+mn-ea"/>
          <a:cs typeface="+mn-cs"/>
        </a:defRPr>
      </a:lvl1pPr>
      <a:lvl2pPr marL="291465" algn="l" defTabSz="582930" rtl="0" eaLnBrk="1" latinLnBrk="0" hangingPunct="1">
        <a:defRPr sz="1148" kern="1200">
          <a:solidFill>
            <a:schemeClr val="tx1"/>
          </a:solidFill>
          <a:latin typeface="+mn-lt"/>
          <a:ea typeface="+mn-ea"/>
          <a:cs typeface="+mn-cs"/>
        </a:defRPr>
      </a:lvl2pPr>
      <a:lvl3pPr marL="582930" algn="l" defTabSz="582930" rtl="0" eaLnBrk="1" latinLnBrk="0" hangingPunct="1">
        <a:defRPr sz="1148" kern="1200">
          <a:solidFill>
            <a:schemeClr val="tx1"/>
          </a:solidFill>
          <a:latin typeface="+mn-lt"/>
          <a:ea typeface="+mn-ea"/>
          <a:cs typeface="+mn-cs"/>
        </a:defRPr>
      </a:lvl3pPr>
      <a:lvl4pPr marL="874395" algn="l" defTabSz="582930" rtl="0" eaLnBrk="1" latinLnBrk="0" hangingPunct="1">
        <a:defRPr sz="1148" kern="1200">
          <a:solidFill>
            <a:schemeClr val="tx1"/>
          </a:solidFill>
          <a:latin typeface="+mn-lt"/>
          <a:ea typeface="+mn-ea"/>
          <a:cs typeface="+mn-cs"/>
        </a:defRPr>
      </a:lvl4pPr>
      <a:lvl5pPr marL="1165860" algn="l" defTabSz="582930" rtl="0" eaLnBrk="1" latinLnBrk="0" hangingPunct="1">
        <a:defRPr sz="1148" kern="1200">
          <a:solidFill>
            <a:schemeClr val="tx1"/>
          </a:solidFill>
          <a:latin typeface="+mn-lt"/>
          <a:ea typeface="+mn-ea"/>
          <a:cs typeface="+mn-cs"/>
        </a:defRPr>
      </a:lvl5pPr>
      <a:lvl6pPr marL="1457325" algn="l" defTabSz="582930" rtl="0" eaLnBrk="1" latinLnBrk="0" hangingPunct="1">
        <a:defRPr sz="1148" kern="1200">
          <a:solidFill>
            <a:schemeClr val="tx1"/>
          </a:solidFill>
          <a:latin typeface="+mn-lt"/>
          <a:ea typeface="+mn-ea"/>
          <a:cs typeface="+mn-cs"/>
        </a:defRPr>
      </a:lvl6pPr>
      <a:lvl7pPr marL="1748790" algn="l" defTabSz="582930" rtl="0" eaLnBrk="1" latinLnBrk="0" hangingPunct="1">
        <a:defRPr sz="1148" kern="1200">
          <a:solidFill>
            <a:schemeClr val="tx1"/>
          </a:solidFill>
          <a:latin typeface="+mn-lt"/>
          <a:ea typeface="+mn-ea"/>
          <a:cs typeface="+mn-cs"/>
        </a:defRPr>
      </a:lvl7pPr>
      <a:lvl8pPr marL="2040255" algn="l" defTabSz="582930" rtl="0" eaLnBrk="1" latinLnBrk="0" hangingPunct="1">
        <a:defRPr sz="1148" kern="1200">
          <a:solidFill>
            <a:schemeClr val="tx1"/>
          </a:solidFill>
          <a:latin typeface="+mn-lt"/>
          <a:ea typeface="+mn-ea"/>
          <a:cs typeface="+mn-cs"/>
        </a:defRPr>
      </a:lvl8pPr>
      <a:lvl9pPr marL="2331720" algn="l" defTabSz="582930" rtl="0" eaLnBrk="1" latinLnBrk="0" hangingPunct="1">
        <a:defRPr sz="114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 Id="rId5" Type="http://schemas.openxmlformats.org/officeDocument/2006/relationships/image" Target="../media/image5.png"/><Relationship Id="rId4"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tags" Target="../tags/tag46.xml"/><Relationship Id="rId5" Type="http://schemas.openxmlformats.org/officeDocument/2006/relationships/image" Target="../media/image6.png"/><Relationship Id="rId4"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5" Type="http://schemas.openxmlformats.org/officeDocument/2006/relationships/image" Target="../media/image6.png"/><Relationship Id="rId4"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tags" Target="../tags/tag52.xml"/><Relationship Id="rId5" Type="http://schemas.openxmlformats.org/officeDocument/2006/relationships/image" Target="../media/image6.png"/><Relationship Id="rId4"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image" Target="../media/image7.png"/><Relationship Id="rId4"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5" Type="http://schemas.openxmlformats.org/officeDocument/2006/relationships/image" Target="../media/image8.png"/><Relationship Id="rId4"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 Id="rId5" Type="http://schemas.openxmlformats.org/officeDocument/2006/relationships/image" Target="../media/image8.png"/><Relationship Id="rId4"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 Id="rId5" Type="http://schemas.openxmlformats.org/officeDocument/2006/relationships/image" Target="../media/image8.png"/><Relationship Id="rId4"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 Id="rId5" Type="http://schemas.openxmlformats.org/officeDocument/2006/relationships/image" Target="../media/image8.png"/><Relationship Id="rId4"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5" Type="http://schemas.openxmlformats.org/officeDocument/2006/relationships/image" Target="../media/image8.png"/><Relationship Id="rId4"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3.xml"/><Relationship Id="rId7"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s>
</file>

<file path=ppt/slides/_rels/slide20.xml.rels><?xml version="1.0" encoding="UTF-8" standalone="yes"?>
<Relationships xmlns="http://schemas.openxmlformats.org/package/2006/relationships"><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 Id="rId5" Type="http://schemas.openxmlformats.org/officeDocument/2006/relationships/image" Target="../media/image9.png"/><Relationship Id="rId4"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tags" Target="../tags/tag76.xml"/><Relationship Id="rId5" Type="http://schemas.openxmlformats.org/officeDocument/2006/relationships/image" Target="../media/image10.png"/><Relationship Id="rId4"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5" Type="http://schemas.openxmlformats.org/officeDocument/2006/relationships/image" Target="../media/image10.png"/><Relationship Id="rId4"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tags" Target="../tags/tag82.xml"/><Relationship Id="rId5" Type="http://schemas.openxmlformats.org/officeDocument/2006/relationships/image" Target="../media/image10.png"/><Relationship Id="rId4"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 Id="rId5" Type="http://schemas.openxmlformats.org/officeDocument/2006/relationships/image" Target="../media/image10.png"/><Relationship Id="rId4"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 Id="rId5" Type="http://schemas.openxmlformats.org/officeDocument/2006/relationships/image" Target="../media/image10.png"/><Relationship Id="rId4"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tags" Target="../tags/tag93.xml"/><Relationship Id="rId7" Type="http://schemas.openxmlformats.org/officeDocument/2006/relationships/image" Target="../media/image11.png"/><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slideLayout" Target="../slideLayouts/slideLayout2.xml"/><Relationship Id="rId5" Type="http://schemas.openxmlformats.org/officeDocument/2006/relationships/tags" Target="../tags/tag95.xml"/><Relationship Id="rId4" Type="http://schemas.openxmlformats.org/officeDocument/2006/relationships/tags" Target="../tags/tag94.xml"/></Relationships>
</file>

<file path=ppt/slides/_rels/slide27.xml.rels><?xml version="1.0" encoding="UTF-8" standalone="yes"?>
<Relationships xmlns="http://schemas.openxmlformats.org/package/2006/relationships"><Relationship Id="rId3" Type="http://schemas.openxmlformats.org/officeDocument/2006/relationships/tags" Target="../tags/tag98.xml"/><Relationship Id="rId7" Type="http://schemas.openxmlformats.org/officeDocument/2006/relationships/image" Target="../media/image12.png"/><Relationship Id="rId2" Type="http://schemas.openxmlformats.org/officeDocument/2006/relationships/tags" Target="../tags/tag97.xml"/><Relationship Id="rId1" Type="http://schemas.openxmlformats.org/officeDocument/2006/relationships/tags" Target="../tags/tag96.xml"/><Relationship Id="rId6" Type="http://schemas.openxmlformats.org/officeDocument/2006/relationships/slideLayout" Target="../slideLayouts/slideLayout2.xml"/><Relationship Id="rId5" Type="http://schemas.openxmlformats.org/officeDocument/2006/relationships/tags" Target="../tags/tag100.xml"/><Relationship Id="rId4" Type="http://schemas.openxmlformats.org/officeDocument/2006/relationships/tags" Target="../tags/tag99.xml"/></Relationships>
</file>

<file path=ppt/slides/_rels/slide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9.xml"/><Relationship Id="rId7" Type="http://schemas.openxmlformats.org/officeDocument/2006/relationships/slideLayout" Target="../slideLayouts/slideLayout2.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s>
</file>

<file path=ppt/slides/_rels/slide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15.xml"/><Relationship Id="rId7" Type="http://schemas.openxmlformats.org/officeDocument/2006/relationships/slideLayout" Target="../slideLayouts/slideLayout2.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s>
</file>

<file path=ppt/slides/_rels/slide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21.xml"/><Relationship Id="rId7" Type="http://schemas.openxmlformats.org/officeDocument/2006/relationships/slideLayout" Target="../slideLayouts/slideLayout2.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s>
</file>

<file path=ppt/slides/_rels/slide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27.xml"/><Relationship Id="rId7" Type="http://schemas.openxmlformats.org/officeDocument/2006/relationships/slideLayout" Target="../slideLayouts/slideLayout2.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s>
</file>

<file path=ppt/slides/_rels/slide7.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33.xml"/><Relationship Id="rId7" Type="http://schemas.openxmlformats.org/officeDocument/2006/relationships/slideLayout" Target="../slideLayouts/slideLayout2.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s>
</file>

<file path=ppt/slides/_rels/slide8.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image" Target="../media/image4.png"/><Relationship Id="rId4"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5" Type="http://schemas.openxmlformats.org/officeDocument/2006/relationships/image" Target="../media/image5.png"/><Relationship Id="rId4"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a:extLst>
            <a:ext uri="{FF2B5EF4-FFF2-40B4-BE49-F238E27FC236}">
              <a16:creationId xmlns:a16="http://schemas.microsoft.com/office/drawing/2014/main" id="{23DECD29-84B0-3E78-D6FC-763EA511A414}"/>
            </a:ext>
          </a:extLst>
        </p:cNvPr>
        <p:cNvGrpSpPr/>
        <p:nvPr/>
      </p:nvGrpSpPr>
      <p:grpSpPr>
        <a:xfrm>
          <a:off x="0" y="0"/>
          <a:ext cx="0" cy="0"/>
          <a:chOff x="0" y="0"/>
          <a:chExt cx="0" cy="0"/>
        </a:xfrm>
      </p:grpSpPr>
    </p:spTree>
    <p:extLst>
      <p:ext uri="{BB962C8B-B14F-4D97-AF65-F5344CB8AC3E}">
        <p14:creationId xmlns:p14="http://schemas.microsoft.com/office/powerpoint/2010/main" val="34906915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A20BEC33-C4F0-E318-4DA8-9B1244BCA69A}"/>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A7AF1BB5-3618-AD70-2019-A891FDD11D33}"/>
              </a:ext>
            </a:extLst>
          </p:cNvPr>
          <p:cNvSpPr txBox="1"/>
          <p:nvPr>
            <p:custDataLst>
              <p:tags r:id="rId1"/>
            </p:custDataLst>
          </p:nvPr>
        </p:nvSpPr>
        <p:spPr>
          <a:xfrm>
            <a:off x="-75956" y="-258577"/>
            <a:ext cx="7772400" cy="1477328"/>
          </a:xfrm>
          <a:prstGeom prst="rect">
            <a:avLst/>
          </a:prstGeom>
          <a:noFill/>
        </p:spPr>
        <p:txBody>
          <a:bodyPr wrap="square" rtlCol="0">
            <a:spAutoFit/>
          </a:bodyPr>
          <a:lstStyle/>
          <a:p>
            <a:pPr algn="ctr"/>
            <a:r>
              <a:rPr lang="en-US" sz="9000" dirty="0">
                <a:ln w="38100">
                  <a:noFill/>
                </a:ln>
                <a:solidFill>
                  <a:srgbClr val="FF3637"/>
                </a:solidFill>
                <a:latin typeface="BFC Cupids Candies" pitchFamily="2" charset="0"/>
              </a:rPr>
              <a:t>From the desk of the</a:t>
            </a:r>
          </a:p>
        </p:txBody>
      </p:sp>
      <p:sp>
        <p:nvSpPr>
          <p:cNvPr id="14" name="TextBox 13">
            <a:extLst>
              <a:ext uri="{FF2B5EF4-FFF2-40B4-BE49-F238E27FC236}">
                <a16:creationId xmlns:a16="http://schemas.microsoft.com/office/drawing/2014/main" id="{E95172E4-FA71-D31B-D24B-866A946497DE}"/>
              </a:ext>
            </a:extLst>
          </p:cNvPr>
          <p:cNvSpPr txBox="1"/>
          <p:nvPr>
            <p:custDataLst>
              <p:tags r:id="rId2"/>
            </p:custDataLst>
          </p:nvPr>
        </p:nvSpPr>
        <p:spPr>
          <a:xfrm>
            <a:off x="-859754" y="813277"/>
            <a:ext cx="9339995" cy="1277273"/>
          </a:xfrm>
          <a:prstGeom prst="rect">
            <a:avLst/>
          </a:prstGeom>
          <a:noFill/>
        </p:spPr>
        <p:txBody>
          <a:bodyPr wrap="square" rtlCol="0">
            <a:spAutoFit/>
          </a:bodyPr>
          <a:lstStyle/>
          <a:p>
            <a:pPr algn="ctr"/>
            <a:r>
              <a:rPr lang="en-US" sz="7700" b="1" dirty="0">
                <a:latin typeface="KAHoneyLane" pitchFamily="2" charset="77"/>
                <a:ea typeface="APLHEARTEYES" panose="02000603000000000000" pitchFamily="2" charset="0"/>
              </a:rPr>
              <a:t>school psychologist</a:t>
            </a:r>
          </a:p>
        </p:txBody>
      </p:sp>
      <p:sp>
        <p:nvSpPr>
          <p:cNvPr id="6" name="TextBox 5">
            <a:extLst>
              <a:ext uri="{FF2B5EF4-FFF2-40B4-BE49-F238E27FC236}">
                <a16:creationId xmlns:a16="http://schemas.microsoft.com/office/drawing/2014/main" id="{1E721F0A-1CBF-8612-9721-DCE6F97A48EA}"/>
              </a:ext>
            </a:extLst>
          </p:cNvPr>
          <p:cNvSpPr txBox="1"/>
          <p:nvPr>
            <p:custDataLst>
              <p:tags r:id="rId3"/>
            </p:custDataLst>
          </p:nvPr>
        </p:nvSpPr>
        <p:spPr>
          <a:xfrm>
            <a:off x="316908" y="1943449"/>
            <a:ext cx="7198317" cy="8402300"/>
          </a:xfrm>
          <a:prstGeom prst="rect">
            <a:avLst/>
          </a:prstGeom>
          <a:noFill/>
        </p:spPr>
        <p:txBody>
          <a:bodyPr wrap="square">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with their School Psychologist called “The Cool Down Club.” This group will focus on coping with anger.</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10 weeks starting on ____________.</a:t>
            </a:r>
          </a:p>
          <a:p>
            <a:r>
              <a:rPr lang="en-US" sz="1600" dirty="0">
                <a:latin typeface="APLPapaTroll" panose="02000603000000000000" pitchFamily="2" charset="0"/>
                <a:ea typeface="APLPapaTroll" panose="02000603000000000000" pitchFamily="2" charset="0"/>
              </a:rPr>
              <a:t>We will meet for 30 minutes on _________________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Students will learn:</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The brain science behind anger</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The physical manifestations of anger</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How anger feels</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To identify and understand their anger triggers</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To effectively cope with and manage anger</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Psychologist</a:t>
            </a:r>
          </a:p>
          <a:p>
            <a:endParaRPr lang="en-US" sz="1600" dirty="0">
              <a:latin typeface="APLPapaTroll" panose="02000603000000000000" pitchFamily="2" charset="0"/>
              <a:ea typeface="APLPapaTroll" panose="02000603000000000000" pitchFamily="2" charset="0"/>
            </a:endParaRPr>
          </a:p>
          <a:p>
            <a:endParaRPr lang="en-US" sz="200" dirty="0">
              <a:latin typeface="APLPapaTroll" panose="02000603000000000000" pitchFamily="2" charset="0"/>
              <a:ea typeface="APLPapaTroll" panose="02000603000000000000" pitchFamily="2" charset="0"/>
            </a:endParaRPr>
          </a:p>
          <a:p>
            <a:endParaRPr lang="en-US" sz="10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13820703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986A2B72-CDEF-EB5C-1F9D-3253ADB283FE}"/>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E4809B91-0D9F-DB16-F0E0-8E92F566144A}"/>
              </a:ext>
            </a:extLst>
          </p:cNvPr>
          <p:cNvSpPr txBox="1"/>
          <p:nvPr>
            <p:custDataLst>
              <p:tags r:id="rId1"/>
            </p:custDataLst>
          </p:nvPr>
        </p:nvSpPr>
        <p:spPr>
          <a:xfrm>
            <a:off x="-75956" y="-258577"/>
            <a:ext cx="7772400" cy="1477328"/>
          </a:xfrm>
          <a:prstGeom prst="rect">
            <a:avLst/>
          </a:prstGeom>
          <a:noFill/>
        </p:spPr>
        <p:txBody>
          <a:bodyPr wrap="square" rtlCol="0">
            <a:spAutoFit/>
          </a:bodyPr>
          <a:lstStyle/>
          <a:p>
            <a:pPr algn="ctr"/>
            <a:r>
              <a:rPr lang="en-US" sz="9000" dirty="0">
                <a:ln w="38100">
                  <a:noFill/>
                </a:ln>
                <a:latin typeface="BFC Cupids Candies" pitchFamily="2" charset="0"/>
              </a:rPr>
              <a:t>From the desk of the</a:t>
            </a:r>
          </a:p>
        </p:txBody>
      </p:sp>
      <p:sp>
        <p:nvSpPr>
          <p:cNvPr id="14" name="TextBox 13">
            <a:extLst>
              <a:ext uri="{FF2B5EF4-FFF2-40B4-BE49-F238E27FC236}">
                <a16:creationId xmlns:a16="http://schemas.microsoft.com/office/drawing/2014/main" id="{49A0EA8E-5073-326E-1286-82255452899B}"/>
              </a:ext>
            </a:extLst>
          </p:cNvPr>
          <p:cNvSpPr txBox="1"/>
          <p:nvPr>
            <p:custDataLst>
              <p:tags r:id="rId2"/>
            </p:custDataLst>
          </p:nvPr>
        </p:nvSpPr>
        <p:spPr>
          <a:xfrm>
            <a:off x="-803865" y="724698"/>
            <a:ext cx="9339995" cy="1446550"/>
          </a:xfrm>
          <a:prstGeom prst="rect">
            <a:avLst/>
          </a:prstGeom>
          <a:noFill/>
        </p:spPr>
        <p:txBody>
          <a:bodyPr wrap="square" rtlCol="0">
            <a:spAutoFit/>
          </a:bodyPr>
          <a:lstStyle/>
          <a:p>
            <a:pPr algn="ctr"/>
            <a:r>
              <a:rPr lang="en-US" sz="8800" b="1" dirty="0">
                <a:latin typeface="KAHoneyLane" pitchFamily="2" charset="77"/>
                <a:ea typeface="APLHEARTEYES" panose="02000603000000000000" pitchFamily="2" charset="0"/>
              </a:rPr>
              <a:t>school counselor</a:t>
            </a:r>
          </a:p>
        </p:txBody>
      </p:sp>
      <p:sp>
        <p:nvSpPr>
          <p:cNvPr id="6" name="TextBox 5">
            <a:extLst>
              <a:ext uri="{FF2B5EF4-FFF2-40B4-BE49-F238E27FC236}">
                <a16:creationId xmlns:a16="http://schemas.microsoft.com/office/drawing/2014/main" id="{CD141FAB-6550-BA42-CCDA-6C3EA20FBF36}"/>
              </a:ext>
            </a:extLst>
          </p:cNvPr>
          <p:cNvSpPr txBox="1"/>
          <p:nvPr>
            <p:custDataLst>
              <p:tags r:id="rId3"/>
            </p:custDataLst>
          </p:nvPr>
        </p:nvSpPr>
        <p:spPr>
          <a:xfrm>
            <a:off x="316908" y="1943449"/>
            <a:ext cx="7198317" cy="8402300"/>
          </a:xfrm>
          <a:prstGeom prst="rect">
            <a:avLst/>
          </a:prstGeom>
          <a:noFill/>
        </p:spPr>
        <p:txBody>
          <a:bodyPr wrap="square">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with their School Counselor called “The Cool Down Club.” This group will focus on coping with anger.</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10 weeks starting on ____________.</a:t>
            </a:r>
          </a:p>
          <a:p>
            <a:r>
              <a:rPr lang="en-US" sz="1600" dirty="0">
                <a:latin typeface="APLPapaTroll" panose="02000603000000000000" pitchFamily="2" charset="0"/>
                <a:ea typeface="APLPapaTroll" panose="02000603000000000000" pitchFamily="2" charset="0"/>
              </a:rPr>
              <a:t>We will meet for 30 minutes on _________________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Students will learn:</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The brain science behind anger</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The physical manifestations of anger</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How anger feels</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To identify and understand their anger triggers</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To effectively cope with and manage anger</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Counselor </a:t>
            </a:r>
          </a:p>
          <a:p>
            <a:endParaRPr lang="en-US" sz="1600" dirty="0">
              <a:latin typeface="APLPapaTroll" panose="02000603000000000000" pitchFamily="2" charset="0"/>
              <a:ea typeface="APLPapaTroll" panose="02000603000000000000" pitchFamily="2" charset="0"/>
            </a:endParaRPr>
          </a:p>
          <a:p>
            <a:endParaRPr lang="en-US" sz="200" dirty="0">
              <a:latin typeface="APLPapaTroll" panose="02000603000000000000" pitchFamily="2" charset="0"/>
              <a:ea typeface="APLPapaTroll" panose="02000603000000000000" pitchFamily="2" charset="0"/>
            </a:endParaRPr>
          </a:p>
          <a:p>
            <a:endParaRPr lang="en-US" sz="10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37775590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A76964F3-02D6-8E1F-4209-3ED06F6C881B}"/>
            </a:ext>
          </a:extLst>
        </p:cNvPr>
        <p:cNvGrpSpPr/>
        <p:nvPr/>
      </p:nvGrpSpPr>
      <p:grpSpPr>
        <a:xfrm>
          <a:off x="0" y="0"/>
          <a:ext cx="0" cy="0"/>
          <a:chOff x="0" y="0"/>
          <a:chExt cx="0" cy="0"/>
        </a:xfrm>
      </p:grpSpPr>
      <p:sp>
        <p:nvSpPr>
          <p:cNvPr id="14" name="TextBox 13">
            <a:extLst>
              <a:ext uri="{FF2B5EF4-FFF2-40B4-BE49-F238E27FC236}">
                <a16:creationId xmlns:a16="http://schemas.microsoft.com/office/drawing/2014/main" id="{BE752AF7-027B-456C-81ED-9D32C685D4C1}"/>
              </a:ext>
            </a:extLst>
          </p:cNvPr>
          <p:cNvSpPr txBox="1"/>
          <p:nvPr>
            <p:custDataLst>
              <p:tags r:id="rId1"/>
            </p:custDataLst>
          </p:nvPr>
        </p:nvSpPr>
        <p:spPr>
          <a:xfrm>
            <a:off x="-859754" y="841249"/>
            <a:ext cx="9339995" cy="1231106"/>
          </a:xfrm>
          <a:prstGeom prst="rect">
            <a:avLst/>
          </a:prstGeom>
          <a:noFill/>
        </p:spPr>
        <p:txBody>
          <a:bodyPr wrap="square" rtlCol="0">
            <a:spAutoFit/>
          </a:bodyPr>
          <a:lstStyle/>
          <a:p>
            <a:pPr algn="ctr"/>
            <a:r>
              <a:rPr lang="en-US" sz="7400" b="1" dirty="0">
                <a:latin typeface="KAHoneyLane" pitchFamily="2" charset="77"/>
                <a:ea typeface="APLHEARTEYES" panose="02000603000000000000" pitchFamily="2" charset="0"/>
              </a:rPr>
              <a:t>school social worker</a:t>
            </a:r>
          </a:p>
        </p:txBody>
      </p:sp>
      <p:sp>
        <p:nvSpPr>
          <p:cNvPr id="12" name="TextBox 11">
            <a:extLst>
              <a:ext uri="{FF2B5EF4-FFF2-40B4-BE49-F238E27FC236}">
                <a16:creationId xmlns:a16="http://schemas.microsoft.com/office/drawing/2014/main" id="{62118EFF-9500-CADE-1659-F8B4E5D1D6E7}"/>
              </a:ext>
            </a:extLst>
          </p:cNvPr>
          <p:cNvSpPr txBox="1"/>
          <p:nvPr>
            <p:custDataLst>
              <p:tags r:id="rId2"/>
            </p:custDataLst>
          </p:nvPr>
        </p:nvSpPr>
        <p:spPr>
          <a:xfrm>
            <a:off x="-75956" y="-258577"/>
            <a:ext cx="7772400" cy="1477328"/>
          </a:xfrm>
          <a:prstGeom prst="rect">
            <a:avLst/>
          </a:prstGeom>
          <a:noFill/>
        </p:spPr>
        <p:txBody>
          <a:bodyPr wrap="square" rtlCol="0">
            <a:spAutoFit/>
          </a:bodyPr>
          <a:lstStyle/>
          <a:p>
            <a:pPr algn="ctr"/>
            <a:r>
              <a:rPr lang="en-US" sz="9000" dirty="0">
                <a:ln w="38100">
                  <a:noFill/>
                </a:ln>
                <a:latin typeface="BFC Cupids Candies" pitchFamily="2" charset="0"/>
              </a:rPr>
              <a:t>From the desk of the</a:t>
            </a:r>
          </a:p>
        </p:txBody>
      </p:sp>
      <p:sp>
        <p:nvSpPr>
          <p:cNvPr id="6" name="TextBox 5">
            <a:extLst>
              <a:ext uri="{FF2B5EF4-FFF2-40B4-BE49-F238E27FC236}">
                <a16:creationId xmlns:a16="http://schemas.microsoft.com/office/drawing/2014/main" id="{6D644D27-5817-7919-5784-0B05DA2EADBF}"/>
              </a:ext>
            </a:extLst>
          </p:cNvPr>
          <p:cNvSpPr txBox="1"/>
          <p:nvPr>
            <p:custDataLst>
              <p:tags r:id="rId3"/>
            </p:custDataLst>
          </p:nvPr>
        </p:nvSpPr>
        <p:spPr>
          <a:xfrm>
            <a:off x="316908" y="1943449"/>
            <a:ext cx="7198317" cy="8402300"/>
          </a:xfrm>
          <a:prstGeom prst="rect">
            <a:avLst/>
          </a:prstGeom>
          <a:noFill/>
        </p:spPr>
        <p:txBody>
          <a:bodyPr wrap="square">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with their School Social Worker called “The Cool Down Club.” This group will focus on coping with anger.</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10 weeks starting on ____________.</a:t>
            </a:r>
          </a:p>
          <a:p>
            <a:r>
              <a:rPr lang="en-US" sz="1600" dirty="0">
                <a:latin typeface="APLPapaTroll" panose="02000603000000000000" pitchFamily="2" charset="0"/>
                <a:ea typeface="APLPapaTroll" panose="02000603000000000000" pitchFamily="2" charset="0"/>
              </a:rPr>
              <a:t>We will meet for 30 minutes on _________________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Students will learn:</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The brain science behind anger</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The physical manifestations of anger</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How anger feels</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To identify and understand their anger triggers</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To effectively cope with and manage anger</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Social Worker </a:t>
            </a:r>
          </a:p>
          <a:p>
            <a:endParaRPr lang="en-US" sz="1600" dirty="0">
              <a:latin typeface="APLPapaTroll" panose="02000603000000000000" pitchFamily="2" charset="0"/>
              <a:ea typeface="APLPapaTroll" panose="02000603000000000000" pitchFamily="2" charset="0"/>
            </a:endParaRPr>
          </a:p>
          <a:p>
            <a:endParaRPr lang="en-US" sz="200" dirty="0">
              <a:latin typeface="APLPapaTroll" panose="02000603000000000000" pitchFamily="2" charset="0"/>
              <a:ea typeface="APLPapaTroll" panose="02000603000000000000" pitchFamily="2" charset="0"/>
            </a:endParaRPr>
          </a:p>
          <a:p>
            <a:endParaRPr lang="en-US" sz="10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5668114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4A543336-3A40-A1F8-3FC7-7AD138A7BFC1}"/>
            </a:ext>
          </a:extLst>
        </p:cNvPr>
        <p:cNvGrpSpPr/>
        <p:nvPr/>
      </p:nvGrpSpPr>
      <p:grpSpPr>
        <a:xfrm>
          <a:off x="0" y="0"/>
          <a:ext cx="0" cy="0"/>
          <a:chOff x="0" y="0"/>
          <a:chExt cx="0" cy="0"/>
        </a:xfrm>
      </p:grpSpPr>
      <p:sp>
        <p:nvSpPr>
          <p:cNvPr id="14" name="TextBox 13">
            <a:extLst>
              <a:ext uri="{FF2B5EF4-FFF2-40B4-BE49-F238E27FC236}">
                <a16:creationId xmlns:a16="http://schemas.microsoft.com/office/drawing/2014/main" id="{A7CA75F7-1D40-FB16-62E9-28CBF1689CE5}"/>
              </a:ext>
            </a:extLst>
          </p:cNvPr>
          <p:cNvSpPr txBox="1"/>
          <p:nvPr>
            <p:custDataLst>
              <p:tags r:id="rId1"/>
            </p:custDataLst>
          </p:nvPr>
        </p:nvSpPr>
        <p:spPr>
          <a:xfrm>
            <a:off x="-859754" y="813277"/>
            <a:ext cx="9339995" cy="1277273"/>
          </a:xfrm>
          <a:prstGeom prst="rect">
            <a:avLst/>
          </a:prstGeom>
          <a:noFill/>
        </p:spPr>
        <p:txBody>
          <a:bodyPr wrap="square" rtlCol="0">
            <a:spAutoFit/>
          </a:bodyPr>
          <a:lstStyle/>
          <a:p>
            <a:pPr algn="ctr"/>
            <a:r>
              <a:rPr lang="en-US" sz="7700" b="1" dirty="0">
                <a:latin typeface="KAHoneyLane" pitchFamily="2" charset="77"/>
                <a:ea typeface="APLHEARTEYES" panose="02000603000000000000" pitchFamily="2" charset="0"/>
              </a:rPr>
              <a:t>school psychologist</a:t>
            </a:r>
          </a:p>
        </p:txBody>
      </p:sp>
      <p:sp>
        <p:nvSpPr>
          <p:cNvPr id="12" name="TextBox 11">
            <a:extLst>
              <a:ext uri="{FF2B5EF4-FFF2-40B4-BE49-F238E27FC236}">
                <a16:creationId xmlns:a16="http://schemas.microsoft.com/office/drawing/2014/main" id="{776ED957-6817-5A6A-1D5A-7B37623A7643}"/>
              </a:ext>
            </a:extLst>
          </p:cNvPr>
          <p:cNvSpPr txBox="1"/>
          <p:nvPr>
            <p:custDataLst>
              <p:tags r:id="rId2"/>
            </p:custDataLst>
          </p:nvPr>
        </p:nvSpPr>
        <p:spPr>
          <a:xfrm>
            <a:off x="-75956" y="-258577"/>
            <a:ext cx="7772400" cy="1477328"/>
          </a:xfrm>
          <a:prstGeom prst="rect">
            <a:avLst/>
          </a:prstGeom>
          <a:noFill/>
        </p:spPr>
        <p:txBody>
          <a:bodyPr wrap="square" rtlCol="0">
            <a:spAutoFit/>
          </a:bodyPr>
          <a:lstStyle/>
          <a:p>
            <a:pPr algn="ctr"/>
            <a:r>
              <a:rPr lang="en-US" sz="9000" dirty="0">
                <a:ln w="38100">
                  <a:noFill/>
                </a:ln>
                <a:latin typeface="BFC Cupids Candies" pitchFamily="2" charset="0"/>
              </a:rPr>
              <a:t>From the desk of the</a:t>
            </a:r>
          </a:p>
        </p:txBody>
      </p:sp>
      <p:sp>
        <p:nvSpPr>
          <p:cNvPr id="6" name="TextBox 5">
            <a:extLst>
              <a:ext uri="{FF2B5EF4-FFF2-40B4-BE49-F238E27FC236}">
                <a16:creationId xmlns:a16="http://schemas.microsoft.com/office/drawing/2014/main" id="{B287AD0D-5AAC-BC2D-322A-DD9B517F249C}"/>
              </a:ext>
            </a:extLst>
          </p:cNvPr>
          <p:cNvSpPr txBox="1"/>
          <p:nvPr>
            <p:custDataLst>
              <p:tags r:id="rId3"/>
            </p:custDataLst>
          </p:nvPr>
        </p:nvSpPr>
        <p:spPr>
          <a:xfrm>
            <a:off x="316908" y="1943449"/>
            <a:ext cx="7198317" cy="8402300"/>
          </a:xfrm>
          <a:prstGeom prst="rect">
            <a:avLst/>
          </a:prstGeom>
          <a:noFill/>
        </p:spPr>
        <p:txBody>
          <a:bodyPr wrap="square">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with their School Psychologist called “The Cool Down Club.” This group will focus on coping with anger.</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10 weeks starting on ____________.</a:t>
            </a:r>
          </a:p>
          <a:p>
            <a:r>
              <a:rPr lang="en-US" sz="1600" dirty="0">
                <a:latin typeface="APLPapaTroll" panose="02000603000000000000" pitchFamily="2" charset="0"/>
                <a:ea typeface="APLPapaTroll" panose="02000603000000000000" pitchFamily="2" charset="0"/>
              </a:rPr>
              <a:t>We will meet for 30 minutes on _________________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Students will learn:</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The brain science behind anger</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The physical manifestations of anger</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How anger feels</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To identify and understand their anger triggers</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To effectively cope with and manage anger</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Psychologist</a:t>
            </a:r>
          </a:p>
          <a:p>
            <a:endParaRPr lang="en-US" sz="1600" dirty="0">
              <a:latin typeface="APLPapaTroll" panose="02000603000000000000" pitchFamily="2" charset="0"/>
              <a:ea typeface="APLPapaTroll" panose="02000603000000000000" pitchFamily="2" charset="0"/>
            </a:endParaRPr>
          </a:p>
          <a:p>
            <a:endParaRPr lang="en-US" sz="200" dirty="0">
              <a:latin typeface="APLPapaTroll" panose="02000603000000000000" pitchFamily="2" charset="0"/>
              <a:ea typeface="APLPapaTroll" panose="02000603000000000000" pitchFamily="2" charset="0"/>
            </a:endParaRPr>
          </a:p>
          <a:p>
            <a:endParaRPr lang="en-US" sz="10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23642046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E5EDEDFC-CD66-2473-E8E0-C526AA4669E5}"/>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1005B2EA-EA90-4B27-8AA2-BDD6F7D83B68}"/>
              </a:ext>
            </a:extLst>
          </p:cNvPr>
          <p:cNvSpPr txBox="1"/>
          <p:nvPr>
            <p:custDataLst>
              <p:tags r:id="rId1"/>
            </p:custDataLst>
          </p:nvPr>
        </p:nvSpPr>
        <p:spPr>
          <a:xfrm>
            <a:off x="0" y="-238300"/>
            <a:ext cx="7772400" cy="1400383"/>
          </a:xfrm>
          <a:prstGeom prst="rect">
            <a:avLst/>
          </a:prstGeom>
          <a:noFill/>
        </p:spPr>
        <p:txBody>
          <a:bodyPr wrap="square" rtlCol="0">
            <a:spAutoFit/>
          </a:bodyPr>
          <a:lstStyle/>
          <a:p>
            <a:pPr algn="ctr"/>
            <a:r>
              <a:rPr lang="en-US" sz="8500" dirty="0" err="1">
                <a:ln w="38100">
                  <a:noFill/>
                </a:ln>
                <a:solidFill>
                  <a:srgbClr val="FF3637"/>
                </a:solidFill>
                <a:latin typeface="BFC Cupids Candies" pitchFamily="2" charset="0"/>
              </a:rPr>
              <a:t>Desde</a:t>
            </a:r>
            <a:r>
              <a:rPr lang="en-US" sz="8500" dirty="0">
                <a:ln w="38100">
                  <a:noFill/>
                </a:ln>
                <a:solidFill>
                  <a:srgbClr val="FF3637"/>
                </a:solidFill>
                <a:latin typeface="BFC Cupids Candies" pitchFamily="2" charset="0"/>
              </a:rPr>
              <a:t> </a:t>
            </a:r>
            <a:r>
              <a:rPr lang="en-US" sz="8500" dirty="0" err="1">
                <a:ln w="38100">
                  <a:noFill/>
                </a:ln>
                <a:solidFill>
                  <a:srgbClr val="FF3637"/>
                </a:solidFill>
                <a:latin typeface="BFC Cupids Candies" pitchFamily="2" charset="0"/>
              </a:rPr>
              <a:t>el</a:t>
            </a:r>
            <a:r>
              <a:rPr lang="en-US" sz="8500" dirty="0">
                <a:ln w="38100">
                  <a:noFill/>
                </a:ln>
                <a:solidFill>
                  <a:srgbClr val="FF3637"/>
                </a:solidFill>
                <a:latin typeface="BFC Cupids Candies" pitchFamily="2" charset="0"/>
              </a:rPr>
              <a:t> </a:t>
            </a:r>
            <a:r>
              <a:rPr lang="en-US" sz="8500" dirty="0" err="1">
                <a:ln w="38100">
                  <a:noFill/>
                </a:ln>
                <a:solidFill>
                  <a:srgbClr val="FF3637"/>
                </a:solidFill>
                <a:latin typeface="BFC Cupids Candies" pitchFamily="2" charset="0"/>
              </a:rPr>
              <a:t>escritorio</a:t>
            </a:r>
            <a:r>
              <a:rPr lang="en-US" sz="8500" dirty="0">
                <a:ln w="38100">
                  <a:noFill/>
                </a:ln>
                <a:solidFill>
                  <a:srgbClr val="FF3637"/>
                </a:solidFill>
                <a:latin typeface="BFC Cupids Candies" pitchFamily="2" charset="0"/>
              </a:rPr>
              <a:t> de la</a:t>
            </a:r>
          </a:p>
        </p:txBody>
      </p:sp>
      <p:sp>
        <p:nvSpPr>
          <p:cNvPr id="14" name="TextBox 13">
            <a:extLst>
              <a:ext uri="{FF2B5EF4-FFF2-40B4-BE49-F238E27FC236}">
                <a16:creationId xmlns:a16="http://schemas.microsoft.com/office/drawing/2014/main" id="{0637344F-2BA1-B4FA-F7ED-0BAB98A0D87E}"/>
              </a:ext>
            </a:extLst>
          </p:cNvPr>
          <p:cNvSpPr txBox="1"/>
          <p:nvPr>
            <p:custDataLst>
              <p:tags r:id="rId2"/>
            </p:custDataLst>
          </p:nvPr>
        </p:nvSpPr>
        <p:spPr>
          <a:xfrm>
            <a:off x="-803865" y="724698"/>
            <a:ext cx="9339995" cy="1384995"/>
          </a:xfrm>
          <a:prstGeom prst="rect">
            <a:avLst/>
          </a:prstGeom>
          <a:noFill/>
        </p:spPr>
        <p:txBody>
          <a:bodyPr wrap="square" rtlCol="0">
            <a:spAutoFit/>
          </a:bodyPr>
          <a:lstStyle/>
          <a:p>
            <a:pPr algn="ctr"/>
            <a:r>
              <a:rPr lang="en-US" sz="8400" b="1" dirty="0" err="1">
                <a:latin typeface="KAHoneyLane" pitchFamily="2" charset="77"/>
                <a:ea typeface="APLHEARTEYES" panose="02000603000000000000" pitchFamily="2" charset="0"/>
              </a:rPr>
              <a:t>consejera</a:t>
            </a:r>
            <a:r>
              <a:rPr lang="en-US" sz="8400" b="1" dirty="0">
                <a:latin typeface="KAHoneyLane" pitchFamily="2" charset="77"/>
                <a:ea typeface="APLHEARTEYES" panose="02000603000000000000" pitchFamily="2" charset="0"/>
              </a:rPr>
              <a:t> escolar</a:t>
            </a:r>
          </a:p>
        </p:txBody>
      </p:sp>
      <p:sp>
        <p:nvSpPr>
          <p:cNvPr id="6" name="TextBox 5">
            <a:extLst>
              <a:ext uri="{FF2B5EF4-FFF2-40B4-BE49-F238E27FC236}">
                <a16:creationId xmlns:a16="http://schemas.microsoft.com/office/drawing/2014/main" id="{7C4CBCB9-25FD-C691-1DCE-C3B9FCBE5EE0}"/>
              </a:ext>
            </a:extLst>
          </p:cNvPr>
          <p:cNvSpPr txBox="1"/>
          <p:nvPr>
            <p:custDataLst>
              <p:tags r:id="rId3"/>
            </p:custDataLst>
          </p:nvPr>
        </p:nvSpPr>
        <p:spPr>
          <a:xfrm>
            <a:off x="316908" y="1943449"/>
            <a:ext cx="7198317" cy="8032968"/>
          </a:xfrm>
          <a:prstGeom prst="rect">
            <a:avLst/>
          </a:prstGeom>
          <a:noFill/>
        </p:spPr>
        <p:txBody>
          <a:bodyPr wrap="square">
            <a:spAutoFit/>
          </a:bodyPr>
          <a:lstStyle/>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Queridos Padres de Familia,                                                   _____________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Su hijo/a _____________________ ha sido recomendado para participar en un grupo pequeño con su consejera escolar que se llama “</a:t>
            </a:r>
            <a:r>
              <a:rPr lang="es-ES" altLang="en-US" sz="1600" dirty="0" err="1">
                <a:latin typeface="APLPapaTroll" panose="02000603000000000000" pitchFamily="2" charset="0"/>
                <a:ea typeface="APLPapaTroll" panose="02000603000000000000" pitchFamily="2" charset="0"/>
              </a:rPr>
              <a:t>The</a:t>
            </a:r>
            <a:r>
              <a:rPr lang="es-ES" altLang="en-US" sz="1600" dirty="0">
                <a:latin typeface="APLPapaTroll" panose="02000603000000000000" pitchFamily="2" charset="0"/>
                <a:ea typeface="APLPapaTroll" panose="02000603000000000000" pitchFamily="2" charset="0"/>
              </a:rPr>
              <a:t> </a:t>
            </a:r>
            <a:r>
              <a:rPr lang="es-ES" altLang="en-US" sz="1600" dirty="0" err="1">
                <a:latin typeface="APLPapaTroll" panose="02000603000000000000" pitchFamily="2" charset="0"/>
                <a:ea typeface="APLPapaTroll" panose="02000603000000000000" pitchFamily="2" charset="0"/>
              </a:rPr>
              <a:t>Cool</a:t>
            </a:r>
            <a:r>
              <a:rPr lang="es-ES" altLang="en-US" sz="1600" dirty="0">
                <a:latin typeface="APLPapaTroll" panose="02000603000000000000" pitchFamily="2" charset="0"/>
                <a:ea typeface="APLPapaTroll" panose="02000603000000000000" pitchFamily="2" charset="0"/>
              </a:rPr>
              <a:t> Down Club.” Este grupo se centrará en el manejo del enojo.</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10</a:t>
            </a:r>
            <a:r>
              <a:rPr lang="es-ES" altLang="en-US" sz="1600" dirty="0">
                <a:latin typeface="APLPapaTroll" panose="02000603000000000000" pitchFamily="2" charset="0"/>
                <a:ea typeface="APLPapaTroll" panose="02000603000000000000" pitchFamily="2" charset="0"/>
              </a:rPr>
              <a:t> semanas a partir del ___________. Nos reuniremos por 30 minutos el _____________ a las 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b="1" dirty="0">
                <a:latin typeface="APLPapaTroll" panose="02000603000000000000" pitchFamily="2" charset="0"/>
                <a:ea typeface="APLPapaTroll" panose="02000603000000000000" pitchFamily="2" charset="0"/>
              </a:rPr>
              <a:t>Los estudiantes aprenderán:</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La </a:t>
            </a:r>
            <a:r>
              <a:rPr lang="en-US" sz="1600" dirty="0" err="1">
                <a:latin typeface="APLPAPATROLL" panose="02000603000000000000" pitchFamily="2" charset="0"/>
                <a:ea typeface="APLPAPATROLL" panose="02000603000000000000" pitchFamily="2" charset="0"/>
              </a:rPr>
              <a:t>ciencia</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cerebro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detrás</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enojo</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Las </a:t>
            </a:r>
            <a:r>
              <a:rPr lang="en-US" sz="1600" dirty="0" err="1">
                <a:latin typeface="APLPAPATROLL" panose="02000603000000000000" pitchFamily="2" charset="0"/>
                <a:ea typeface="APLPAPATROLL" panose="02000603000000000000" pitchFamily="2" charset="0"/>
              </a:rPr>
              <a:t>manifestaciones</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físicas</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enojo</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Cómo</a:t>
            </a:r>
            <a:r>
              <a:rPr lang="en-US" sz="1600" dirty="0">
                <a:latin typeface="APLPAPATROLL" panose="02000603000000000000" pitchFamily="2" charset="0"/>
                <a:ea typeface="APLPAPATROLL" panose="02000603000000000000" pitchFamily="2" charset="0"/>
              </a:rPr>
              <a:t> se </a:t>
            </a:r>
            <a:r>
              <a:rPr lang="en-US" sz="1600" dirty="0" err="1">
                <a:latin typeface="APLPAPATROLL" panose="02000603000000000000" pitchFamily="2" charset="0"/>
                <a:ea typeface="APLPAPATROLL" panose="02000603000000000000" pitchFamily="2" charset="0"/>
              </a:rPr>
              <a:t>siente</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el</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enojo</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Identificar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comprender</a:t>
            </a:r>
            <a:r>
              <a:rPr lang="en-US" sz="1600" dirty="0">
                <a:latin typeface="APLPAPATROLL" panose="02000603000000000000" pitchFamily="2" charset="0"/>
                <a:ea typeface="APLPAPATROLL" panose="02000603000000000000" pitchFamily="2" charset="0"/>
              </a:rPr>
              <a:t> sus </a:t>
            </a:r>
            <a:r>
              <a:rPr lang="en-US" sz="1600" dirty="0" err="1">
                <a:latin typeface="APLPAPATROLL" panose="02000603000000000000" pitchFamily="2" charset="0"/>
                <a:ea typeface="APLPAPATROLL" panose="02000603000000000000" pitchFamily="2" charset="0"/>
              </a:rPr>
              <a:t>detonantes</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enojo</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Aprender</a:t>
            </a:r>
            <a:r>
              <a:rPr lang="en-US" sz="1600" dirty="0">
                <a:latin typeface="APLPAPATROLL" panose="02000603000000000000" pitchFamily="2" charset="0"/>
                <a:ea typeface="APLPAPATROLL" panose="02000603000000000000" pitchFamily="2" charset="0"/>
              </a:rPr>
              <a:t> a </a:t>
            </a:r>
            <a:r>
              <a:rPr lang="en-US" sz="1600" dirty="0" err="1">
                <a:latin typeface="APLPAPATROLL" panose="02000603000000000000" pitchFamily="2" charset="0"/>
                <a:ea typeface="APLPAPATROLL" panose="02000603000000000000" pitchFamily="2" charset="0"/>
              </a:rPr>
              <a:t>manejar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afrontar</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el</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enojo</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manera</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efectiva</a:t>
            </a:r>
            <a:endParaRPr 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Muchas gracias,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Consejera Escolar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0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Estudiante: ____________________________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Padre de Familia: ____________________________</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Sí, doy permiso para que mi hijo/a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No, no doy permiso para que mi hijo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Firma: ____________________________</a:t>
            </a:r>
          </a:p>
        </p:txBody>
      </p:sp>
    </p:spTree>
    <p:extLst>
      <p:ext uri="{BB962C8B-B14F-4D97-AF65-F5344CB8AC3E}">
        <p14:creationId xmlns:p14="http://schemas.microsoft.com/office/powerpoint/2010/main" val="24327221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28C69B25-C000-03A4-4CA7-5869D0DC4F07}"/>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D739FE3B-190B-6649-3C64-CE5151EBE2EF}"/>
              </a:ext>
            </a:extLst>
          </p:cNvPr>
          <p:cNvSpPr txBox="1"/>
          <p:nvPr>
            <p:custDataLst>
              <p:tags r:id="rId1"/>
            </p:custDataLst>
          </p:nvPr>
        </p:nvSpPr>
        <p:spPr>
          <a:xfrm>
            <a:off x="-43314" y="-247373"/>
            <a:ext cx="7772400" cy="1477328"/>
          </a:xfrm>
          <a:prstGeom prst="rect">
            <a:avLst/>
          </a:prstGeom>
          <a:noFill/>
        </p:spPr>
        <p:txBody>
          <a:bodyPr wrap="square" rtlCol="0">
            <a:spAutoFit/>
          </a:bodyPr>
          <a:lstStyle/>
          <a:p>
            <a:pPr algn="ctr"/>
            <a:r>
              <a:rPr lang="en-US" sz="9000" dirty="0" err="1">
                <a:ln w="38100">
                  <a:noFill/>
                </a:ln>
                <a:solidFill>
                  <a:srgbClr val="FF3637"/>
                </a:solidFill>
                <a:latin typeface="BFC Cupids Candies" pitchFamily="2" charset="0"/>
              </a:rPr>
              <a:t>Desde</a:t>
            </a:r>
            <a:r>
              <a:rPr lang="en-US" sz="9000" dirty="0">
                <a:ln w="38100">
                  <a:noFill/>
                </a:ln>
                <a:solidFill>
                  <a:srgbClr val="FF3637"/>
                </a:solidFill>
                <a:latin typeface="BFC Cupids Candies" pitchFamily="2" charset="0"/>
              </a:rPr>
              <a:t> </a:t>
            </a:r>
            <a:r>
              <a:rPr lang="en-US" sz="9000" dirty="0" err="1">
                <a:ln w="38100">
                  <a:noFill/>
                </a:ln>
                <a:solidFill>
                  <a:srgbClr val="FF3637"/>
                </a:solidFill>
                <a:latin typeface="BFC Cupids Candies" pitchFamily="2" charset="0"/>
              </a:rPr>
              <a:t>el</a:t>
            </a:r>
            <a:r>
              <a:rPr lang="en-US" sz="9000" dirty="0">
                <a:ln w="38100">
                  <a:noFill/>
                </a:ln>
                <a:solidFill>
                  <a:srgbClr val="FF3637"/>
                </a:solidFill>
                <a:latin typeface="BFC Cupids Candies" pitchFamily="2" charset="0"/>
              </a:rPr>
              <a:t> </a:t>
            </a:r>
            <a:r>
              <a:rPr lang="en-US" sz="9000" dirty="0" err="1">
                <a:ln w="38100">
                  <a:noFill/>
                </a:ln>
                <a:solidFill>
                  <a:srgbClr val="FF3637"/>
                </a:solidFill>
                <a:latin typeface="BFC Cupids Candies" pitchFamily="2" charset="0"/>
              </a:rPr>
              <a:t>escritorio</a:t>
            </a:r>
            <a:r>
              <a:rPr lang="en-US" sz="9000" dirty="0">
                <a:ln w="38100">
                  <a:noFill/>
                </a:ln>
                <a:solidFill>
                  <a:srgbClr val="FF3637"/>
                </a:solidFill>
                <a:latin typeface="BFC Cupids Candies" pitchFamily="2" charset="0"/>
              </a:rPr>
              <a:t> del</a:t>
            </a:r>
          </a:p>
        </p:txBody>
      </p:sp>
      <p:sp>
        <p:nvSpPr>
          <p:cNvPr id="14" name="TextBox 13">
            <a:extLst>
              <a:ext uri="{FF2B5EF4-FFF2-40B4-BE49-F238E27FC236}">
                <a16:creationId xmlns:a16="http://schemas.microsoft.com/office/drawing/2014/main" id="{940B4CAF-BCA0-4905-DAAB-F7C804C6E317}"/>
              </a:ext>
            </a:extLst>
          </p:cNvPr>
          <p:cNvSpPr txBox="1"/>
          <p:nvPr>
            <p:custDataLst>
              <p:tags r:id="rId2"/>
            </p:custDataLst>
          </p:nvPr>
        </p:nvSpPr>
        <p:spPr>
          <a:xfrm>
            <a:off x="-803865" y="724698"/>
            <a:ext cx="9339995" cy="1384995"/>
          </a:xfrm>
          <a:prstGeom prst="rect">
            <a:avLst/>
          </a:prstGeom>
          <a:noFill/>
        </p:spPr>
        <p:txBody>
          <a:bodyPr wrap="square" rtlCol="0">
            <a:spAutoFit/>
          </a:bodyPr>
          <a:lstStyle/>
          <a:p>
            <a:pPr algn="ctr"/>
            <a:r>
              <a:rPr lang="en-US" sz="8400" b="1" dirty="0" err="1">
                <a:latin typeface="KAHoneyLane" pitchFamily="2" charset="77"/>
                <a:ea typeface="APLHEARTEYES" panose="02000603000000000000" pitchFamily="2" charset="0"/>
              </a:rPr>
              <a:t>consejero</a:t>
            </a:r>
            <a:r>
              <a:rPr lang="en-US" sz="8400" b="1" dirty="0">
                <a:latin typeface="KAHoneyLane" pitchFamily="2" charset="77"/>
                <a:ea typeface="APLHEARTEYES" panose="02000603000000000000" pitchFamily="2" charset="0"/>
              </a:rPr>
              <a:t> escolar</a:t>
            </a:r>
          </a:p>
        </p:txBody>
      </p:sp>
      <p:sp>
        <p:nvSpPr>
          <p:cNvPr id="6" name="TextBox 5">
            <a:extLst>
              <a:ext uri="{FF2B5EF4-FFF2-40B4-BE49-F238E27FC236}">
                <a16:creationId xmlns:a16="http://schemas.microsoft.com/office/drawing/2014/main" id="{BF30BA0F-AF1B-3F68-6D2E-CA6EC4E12EE7}"/>
              </a:ext>
            </a:extLst>
          </p:cNvPr>
          <p:cNvSpPr txBox="1"/>
          <p:nvPr>
            <p:custDataLst>
              <p:tags r:id="rId3"/>
            </p:custDataLst>
          </p:nvPr>
        </p:nvSpPr>
        <p:spPr>
          <a:xfrm>
            <a:off x="316908" y="1943449"/>
            <a:ext cx="7198317" cy="7879080"/>
          </a:xfrm>
          <a:prstGeom prst="rect">
            <a:avLst/>
          </a:prstGeom>
          <a:noFill/>
        </p:spPr>
        <p:txBody>
          <a:bodyPr wrap="square">
            <a:spAutoFit/>
          </a:bodyPr>
          <a:lstStyle/>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Queridos Padres de Familia,                                                   _____________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Su hijo/a _____________________ ha sido recomendado para participar en un grupo pequeño con su consejero escolar que se llama “</a:t>
            </a:r>
            <a:r>
              <a:rPr lang="es-ES" altLang="en-US" sz="1600" dirty="0" err="1">
                <a:latin typeface="APLPapaTroll" panose="02000603000000000000" pitchFamily="2" charset="0"/>
                <a:ea typeface="APLPapaTroll" panose="02000603000000000000" pitchFamily="2" charset="0"/>
              </a:rPr>
              <a:t>The</a:t>
            </a:r>
            <a:r>
              <a:rPr lang="es-ES" altLang="en-US" sz="1600" dirty="0">
                <a:latin typeface="APLPapaTroll" panose="02000603000000000000" pitchFamily="2" charset="0"/>
                <a:ea typeface="APLPapaTroll" panose="02000603000000000000" pitchFamily="2" charset="0"/>
              </a:rPr>
              <a:t> </a:t>
            </a:r>
            <a:r>
              <a:rPr lang="es-ES" altLang="en-US" sz="1600" dirty="0" err="1">
                <a:latin typeface="APLPapaTroll" panose="02000603000000000000" pitchFamily="2" charset="0"/>
                <a:ea typeface="APLPapaTroll" panose="02000603000000000000" pitchFamily="2" charset="0"/>
              </a:rPr>
              <a:t>Cool</a:t>
            </a:r>
            <a:r>
              <a:rPr lang="es-ES" altLang="en-US" sz="1600" dirty="0">
                <a:latin typeface="APLPapaTroll" panose="02000603000000000000" pitchFamily="2" charset="0"/>
                <a:ea typeface="APLPapaTroll" panose="02000603000000000000" pitchFamily="2" charset="0"/>
              </a:rPr>
              <a:t> Down Club.” Este grupo se centrará en el manejo del enojo.</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10</a:t>
            </a:r>
            <a:r>
              <a:rPr lang="es-ES" altLang="en-US" sz="1600" dirty="0">
                <a:latin typeface="APLPapaTroll" panose="02000603000000000000" pitchFamily="2" charset="0"/>
                <a:ea typeface="APLPapaTroll" panose="02000603000000000000" pitchFamily="2" charset="0"/>
              </a:rPr>
              <a:t> semanas a partir del ___________. Nos reuniremos por 30 minutos el _____________ a las 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b="1" dirty="0">
                <a:latin typeface="APLPapaTroll" panose="02000603000000000000" pitchFamily="2" charset="0"/>
                <a:ea typeface="APLPapaTroll" panose="02000603000000000000" pitchFamily="2" charset="0"/>
              </a:rPr>
              <a:t>Los estudiantes aprenderán:</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La </a:t>
            </a:r>
            <a:r>
              <a:rPr lang="en-US" sz="1600" dirty="0" err="1">
                <a:latin typeface="APLPAPATROLL" panose="02000603000000000000" pitchFamily="2" charset="0"/>
                <a:ea typeface="APLPAPATROLL" panose="02000603000000000000" pitchFamily="2" charset="0"/>
              </a:rPr>
              <a:t>ciencia</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cerebro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detrás</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enojo</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Las </a:t>
            </a:r>
            <a:r>
              <a:rPr lang="en-US" sz="1600" dirty="0" err="1">
                <a:latin typeface="APLPAPATROLL" panose="02000603000000000000" pitchFamily="2" charset="0"/>
                <a:ea typeface="APLPAPATROLL" panose="02000603000000000000" pitchFamily="2" charset="0"/>
              </a:rPr>
              <a:t>manifestaciones</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físicas</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enojo</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Cómo</a:t>
            </a:r>
            <a:r>
              <a:rPr lang="en-US" sz="1600" dirty="0">
                <a:latin typeface="APLPAPATROLL" panose="02000603000000000000" pitchFamily="2" charset="0"/>
                <a:ea typeface="APLPAPATROLL" panose="02000603000000000000" pitchFamily="2" charset="0"/>
              </a:rPr>
              <a:t> se </a:t>
            </a:r>
            <a:r>
              <a:rPr lang="en-US" sz="1600" dirty="0" err="1">
                <a:latin typeface="APLPAPATROLL" panose="02000603000000000000" pitchFamily="2" charset="0"/>
                <a:ea typeface="APLPAPATROLL" panose="02000603000000000000" pitchFamily="2" charset="0"/>
              </a:rPr>
              <a:t>siente</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el</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enojo</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Identificar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comprender</a:t>
            </a:r>
            <a:r>
              <a:rPr lang="en-US" sz="1600" dirty="0">
                <a:latin typeface="APLPAPATROLL" panose="02000603000000000000" pitchFamily="2" charset="0"/>
                <a:ea typeface="APLPAPATROLL" panose="02000603000000000000" pitchFamily="2" charset="0"/>
              </a:rPr>
              <a:t> sus </a:t>
            </a:r>
            <a:r>
              <a:rPr lang="en-US" sz="1600" dirty="0" err="1">
                <a:latin typeface="APLPAPATROLL" panose="02000603000000000000" pitchFamily="2" charset="0"/>
                <a:ea typeface="APLPAPATROLL" panose="02000603000000000000" pitchFamily="2" charset="0"/>
              </a:rPr>
              <a:t>detonantes</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enojo</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Aprender</a:t>
            </a:r>
            <a:r>
              <a:rPr lang="en-US" sz="1600" dirty="0">
                <a:latin typeface="APLPAPATROLL" panose="02000603000000000000" pitchFamily="2" charset="0"/>
                <a:ea typeface="APLPAPATROLL" panose="02000603000000000000" pitchFamily="2" charset="0"/>
              </a:rPr>
              <a:t> a </a:t>
            </a:r>
            <a:r>
              <a:rPr lang="en-US" sz="1600" dirty="0" err="1">
                <a:latin typeface="APLPAPATROLL" panose="02000603000000000000" pitchFamily="2" charset="0"/>
                <a:ea typeface="APLPAPATROLL" panose="02000603000000000000" pitchFamily="2" charset="0"/>
              </a:rPr>
              <a:t>manejar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afrontar</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el</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enojo</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manera</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efectiva</a:t>
            </a:r>
            <a:endParaRPr 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Muchas gracias,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Consejero Escolar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0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Estudiante: ____________________________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Padre de Familia: ____________________________</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Sí, doy permiso para que mi hijo/a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No, no doy permiso para que mi hijo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Firma: ____________________________</a:t>
            </a:r>
          </a:p>
        </p:txBody>
      </p:sp>
    </p:spTree>
    <p:extLst>
      <p:ext uri="{BB962C8B-B14F-4D97-AF65-F5344CB8AC3E}">
        <p14:creationId xmlns:p14="http://schemas.microsoft.com/office/powerpoint/2010/main" val="31631512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58BCC7F4-3315-B4D1-A3EF-95771BFFD2F3}"/>
            </a:ext>
          </a:extLst>
        </p:cNvPr>
        <p:cNvGrpSpPr/>
        <p:nvPr/>
      </p:nvGrpSpPr>
      <p:grpSpPr>
        <a:xfrm>
          <a:off x="0" y="0"/>
          <a:ext cx="0" cy="0"/>
          <a:chOff x="0" y="0"/>
          <a:chExt cx="0" cy="0"/>
        </a:xfrm>
      </p:grpSpPr>
      <p:sp>
        <p:nvSpPr>
          <p:cNvPr id="14" name="TextBox 13">
            <a:extLst>
              <a:ext uri="{FF2B5EF4-FFF2-40B4-BE49-F238E27FC236}">
                <a16:creationId xmlns:a16="http://schemas.microsoft.com/office/drawing/2014/main" id="{653A7655-3BB5-3855-77D7-B08104EEE520}"/>
              </a:ext>
            </a:extLst>
          </p:cNvPr>
          <p:cNvSpPr txBox="1"/>
          <p:nvPr>
            <p:custDataLst>
              <p:tags r:id="rId1"/>
            </p:custDataLst>
          </p:nvPr>
        </p:nvSpPr>
        <p:spPr>
          <a:xfrm>
            <a:off x="-803865" y="724698"/>
            <a:ext cx="9339995" cy="1384995"/>
          </a:xfrm>
          <a:prstGeom prst="rect">
            <a:avLst/>
          </a:prstGeom>
          <a:noFill/>
        </p:spPr>
        <p:txBody>
          <a:bodyPr wrap="square" rtlCol="0">
            <a:spAutoFit/>
          </a:bodyPr>
          <a:lstStyle/>
          <a:p>
            <a:pPr algn="ctr"/>
            <a:r>
              <a:rPr lang="en-US" sz="8200" b="1" dirty="0" err="1">
                <a:latin typeface="KAHoneyLane" pitchFamily="2" charset="77"/>
                <a:ea typeface="APLHEARTEYES" panose="02000603000000000000" pitchFamily="2" charset="0"/>
              </a:rPr>
              <a:t>trabajadora</a:t>
            </a:r>
            <a:r>
              <a:rPr lang="en-US" sz="8200" b="1" dirty="0">
                <a:latin typeface="KAHoneyLane" pitchFamily="2" charset="77"/>
                <a:ea typeface="APLHEARTEYES" panose="02000603000000000000" pitchFamily="2" charset="0"/>
              </a:rPr>
              <a:t> social</a:t>
            </a:r>
          </a:p>
        </p:txBody>
      </p:sp>
      <p:sp>
        <p:nvSpPr>
          <p:cNvPr id="6" name="TextBox 5">
            <a:extLst>
              <a:ext uri="{FF2B5EF4-FFF2-40B4-BE49-F238E27FC236}">
                <a16:creationId xmlns:a16="http://schemas.microsoft.com/office/drawing/2014/main" id="{B333A1E0-2DE7-6ADC-4837-0EB8A28E3AE8}"/>
              </a:ext>
            </a:extLst>
          </p:cNvPr>
          <p:cNvSpPr txBox="1"/>
          <p:nvPr>
            <p:custDataLst>
              <p:tags r:id="rId2"/>
            </p:custDataLst>
          </p:nvPr>
        </p:nvSpPr>
        <p:spPr>
          <a:xfrm>
            <a:off x="316908" y="1943449"/>
            <a:ext cx="7198317" cy="8125301"/>
          </a:xfrm>
          <a:prstGeom prst="rect">
            <a:avLst/>
          </a:prstGeom>
          <a:noFill/>
        </p:spPr>
        <p:txBody>
          <a:bodyPr wrap="square">
            <a:spAutoFit/>
          </a:bodyPr>
          <a:lstStyle/>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Queridos Padres de Familia,                                                   _____________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Su hijo/a _____________________ ha sido recomendado para participar en un grupo pequeño con su trabajadora social que se llama “</a:t>
            </a:r>
            <a:r>
              <a:rPr lang="es-ES" altLang="en-US" sz="1600" dirty="0" err="1">
                <a:latin typeface="APLPapaTroll" panose="02000603000000000000" pitchFamily="2" charset="0"/>
                <a:ea typeface="APLPapaTroll" panose="02000603000000000000" pitchFamily="2" charset="0"/>
              </a:rPr>
              <a:t>The</a:t>
            </a:r>
            <a:r>
              <a:rPr lang="es-ES" altLang="en-US" sz="1600" dirty="0">
                <a:latin typeface="APLPapaTroll" panose="02000603000000000000" pitchFamily="2" charset="0"/>
                <a:ea typeface="APLPapaTroll" panose="02000603000000000000" pitchFamily="2" charset="0"/>
              </a:rPr>
              <a:t> </a:t>
            </a:r>
            <a:r>
              <a:rPr lang="es-ES" altLang="en-US" sz="1600" dirty="0" err="1">
                <a:latin typeface="APLPapaTroll" panose="02000603000000000000" pitchFamily="2" charset="0"/>
                <a:ea typeface="APLPapaTroll" panose="02000603000000000000" pitchFamily="2" charset="0"/>
              </a:rPr>
              <a:t>Cool</a:t>
            </a:r>
            <a:r>
              <a:rPr lang="es-ES" altLang="en-US" sz="1600" dirty="0">
                <a:latin typeface="APLPapaTroll" panose="02000603000000000000" pitchFamily="2" charset="0"/>
                <a:ea typeface="APLPapaTroll" panose="02000603000000000000" pitchFamily="2" charset="0"/>
              </a:rPr>
              <a:t> Down Club.” Este grupo se centrará en el manejo del enojo.</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10</a:t>
            </a:r>
            <a:r>
              <a:rPr lang="es-ES" altLang="en-US" sz="1600" dirty="0">
                <a:latin typeface="APLPapaTroll" panose="02000603000000000000" pitchFamily="2" charset="0"/>
                <a:ea typeface="APLPapaTroll" panose="02000603000000000000" pitchFamily="2" charset="0"/>
              </a:rPr>
              <a:t> semanas a partir del ___________. Nos reuniremos por 30 minutos el _____________ a las 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b="1" dirty="0">
                <a:latin typeface="APLPapaTroll" panose="02000603000000000000" pitchFamily="2" charset="0"/>
                <a:ea typeface="APLPapaTroll" panose="02000603000000000000" pitchFamily="2" charset="0"/>
              </a:rPr>
              <a:t>Los estudiantes aprenderán:</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La </a:t>
            </a:r>
            <a:r>
              <a:rPr lang="en-US" sz="1600" dirty="0" err="1">
                <a:latin typeface="APLPAPATROLL" panose="02000603000000000000" pitchFamily="2" charset="0"/>
                <a:ea typeface="APLPAPATROLL" panose="02000603000000000000" pitchFamily="2" charset="0"/>
              </a:rPr>
              <a:t>ciencia</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cerebro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detrás</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enojo</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Las </a:t>
            </a:r>
            <a:r>
              <a:rPr lang="en-US" sz="1600" dirty="0" err="1">
                <a:latin typeface="APLPAPATROLL" panose="02000603000000000000" pitchFamily="2" charset="0"/>
                <a:ea typeface="APLPAPATROLL" panose="02000603000000000000" pitchFamily="2" charset="0"/>
              </a:rPr>
              <a:t>manifestaciones</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físicas</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enojo</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Cómo</a:t>
            </a:r>
            <a:r>
              <a:rPr lang="en-US" sz="1600" dirty="0">
                <a:latin typeface="APLPAPATROLL" panose="02000603000000000000" pitchFamily="2" charset="0"/>
                <a:ea typeface="APLPAPATROLL" panose="02000603000000000000" pitchFamily="2" charset="0"/>
              </a:rPr>
              <a:t> se </a:t>
            </a:r>
            <a:r>
              <a:rPr lang="en-US" sz="1600" dirty="0" err="1">
                <a:latin typeface="APLPAPATROLL" panose="02000603000000000000" pitchFamily="2" charset="0"/>
                <a:ea typeface="APLPAPATROLL" panose="02000603000000000000" pitchFamily="2" charset="0"/>
              </a:rPr>
              <a:t>siente</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el</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enojo</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Identificar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comprender</a:t>
            </a:r>
            <a:r>
              <a:rPr lang="en-US" sz="1600" dirty="0">
                <a:latin typeface="APLPAPATROLL" panose="02000603000000000000" pitchFamily="2" charset="0"/>
                <a:ea typeface="APLPAPATROLL" panose="02000603000000000000" pitchFamily="2" charset="0"/>
              </a:rPr>
              <a:t> sus </a:t>
            </a:r>
            <a:r>
              <a:rPr lang="en-US" sz="1600" dirty="0" err="1">
                <a:latin typeface="APLPAPATROLL" panose="02000603000000000000" pitchFamily="2" charset="0"/>
                <a:ea typeface="APLPAPATROLL" panose="02000603000000000000" pitchFamily="2" charset="0"/>
              </a:rPr>
              <a:t>detonantes</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enojo</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Aprender</a:t>
            </a:r>
            <a:r>
              <a:rPr lang="en-US" sz="1600" dirty="0">
                <a:latin typeface="APLPAPATROLL" panose="02000603000000000000" pitchFamily="2" charset="0"/>
                <a:ea typeface="APLPAPATROLL" panose="02000603000000000000" pitchFamily="2" charset="0"/>
              </a:rPr>
              <a:t> a </a:t>
            </a:r>
            <a:r>
              <a:rPr lang="en-US" sz="1600" dirty="0" err="1">
                <a:latin typeface="APLPAPATROLL" panose="02000603000000000000" pitchFamily="2" charset="0"/>
                <a:ea typeface="APLPAPATROLL" panose="02000603000000000000" pitchFamily="2" charset="0"/>
              </a:rPr>
              <a:t>manejar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afrontar</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el</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enojo</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manera</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efectiva</a:t>
            </a:r>
            <a:endParaRPr 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Muchas gracias,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Trabajadora Social</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0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Estudiante: ____________________________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Padre de Familia: ____________________________</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Sí, doy permiso para que mi hijo/a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No, no doy permiso para que mi hijo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Firma: ____________________________</a:t>
            </a:r>
          </a:p>
        </p:txBody>
      </p:sp>
      <p:sp>
        <p:nvSpPr>
          <p:cNvPr id="2" name="TextBox 1">
            <a:extLst>
              <a:ext uri="{FF2B5EF4-FFF2-40B4-BE49-F238E27FC236}">
                <a16:creationId xmlns:a16="http://schemas.microsoft.com/office/drawing/2014/main" id="{23D34848-30A7-6D41-3748-443320DDF258}"/>
              </a:ext>
            </a:extLst>
          </p:cNvPr>
          <p:cNvSpPr txBox="1"/>
          <p:nvPr>
            <p:custDataLst>
              <p:tags r:id="rId3"/>
            </p:custDataLst>
          </p:nvPr>
        </p:nvSpPr>
        <p:spPr>
          <a:xfrm>
            <a:off x="0" y="-238300"/>
            <a:ext cx="7772400" cy="1400383"/>
          </a:xfrm>
          <a:prstGeom prst="rect">
            <a:avLst/>
          </a:prstGeom>
          <a:noFill/>
        </p:spPr>
        <p:txBody>
          <a:bodyPr wrap="square" rtlCol="0">
            <a:spAutoFit/>
          </a:bodyPr>
          <a:lstStyle/>
          <a:p>
            <a:pPr algn="ctr"/>
            <a:r>
              <a:rPr lang="en-US" sz="8500" dirty="0" err="1">
                <a:ln w="38100">
                  <a:noFill/>
                </a:ln>
                <a:solidFill>
                  <a:srgbClr val="FF3637"/>
                </a:solidFill>
                <a:latin typeface="BFC Cupids Candies" pitchFamily="2" charset="0"/>
              </a:rPr>
              <a:t>Desde</a:t>
            </a:r>
            <a:r>
              <a:rPr lang="en-US" sz="8500" dirty="0">
                <a:ln w="38100">
                  <a:noFill/>
                </a:ln>
                <a:solidFill>
                  <a:srgbClr val="FF3637"/>
                </a:solidFill>
                <a:latin typeface="BFC Cupids Candies" pitchFamily="2" charset="0"/>
              </a:rPr>
              <a:t> </a:t>
            </a:r>
            <a:r>
              <a:rPr lang="en-US" sz="8500" dirty="0" err="1">
                <a:ln w="38100">
                  <a:noFill/>
                </a:ln>
                <a:solidFill>
                  <a:srgbClr val="FF3637"/>
                </a:solidFill>
                <a:latin typeface="BFC Cupids Candies" pitchFamily="2" charset="0"/>
              </a:rPr>
              <a:t>el</a:t>
            </a:r>
            <a:r>
              <a:rPr lang="en-US" sz="8500" dirty="0">
                <a:ln w="38100">
                  <a:noFill/>
                </a:ln>
                <a:solidFill>
                  <a:srgbClr val="FF3637"/>
                </a:solidFill>
                <a:latin typeface="BFC Cupids Candies" pitchFamily="2" charset="0"/>
              </a:rPr>
              <a:t> </a:t>
            </a:r>
            <a:r>
              <a:rPr lang="en-US" sz="8500" dirty="0" err="1">
                <a:ln w="38100">
                  <a:noFill/>
                </a:ln>
                <a:solidFill>
                  <a:srgbClr val="FF3637"/>
                </a:solidFill>
                <a:latin typeface="BFC Cupids Candies" pitchFamily="2" charset="0"/>
              </a:rPr>
              <a:t>escritorio</a:t>
            </a:r>
            <a:r>
              <a:rPr lang="en-US" sz="8500" dirty="0">
                <a:ln w="38100">
                  <a:noFill/>
                </a:ln>
                <a:solidFill>
                  <a:srgbClr val="FF3637"/>
                </a:solidFill>
                <a:latin typeface="BFC Cupids Candies" pitchFamily="2" charset="0"/>
              </a:rPr>
              <a:t> de la</a:t>
            </a:r>
          </a:p>
        </p:txBody>
      </p:sp>
    </p:spTree>
    <p:extLst>
      <p:ext uri="{BB962C8B-B14F-4D97-AF65-F5344CB8AC3E}">
        <p14:creationId xmlns:p14="http://schemas.microsoft.com/office/powerpoint/2010/main" val="11950213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7FB1341E-3EA9-CFBB-852F-2DA0D18945CC}"/>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77A2543D-23F9-9A74-C8FA-7B69E8FA861D}"/>
              </a:ext>
            </a:extLst>
          </p:cNvPr>
          <p:cNvSpPr txBox="1"/>
          <p:nvPr>
            <p:custDataLst>
              <p:tags r:id="rId1"/>
            </p:custDataLst>
          </p:nvPr>
        </p:nvSpPr>
        <p:spPr>
          <a:xfrm>
            <a:off x="-43314" y="-247373"/>
            <a:ext cx="7772400" cy="1477328"/>
          </a:xfrm>
          <a:prstGeom prst="rect">
            <a:avLst/>
          </a:prstGeom>
          <a:noFill/>
        </p:spPr>
        <p:txBody>
          <a:bodyPr wrap="square" rtlCol="0">
            <a:spAutoFit/>
          </a:bodyPr>
          <a:lstStyle/>
          <a:p>
            <a:pPr algn="ctr"/>
            <a:r>
              <a:rPr lang="en-US" sz="9000" dirty="0" err="1">
                <a:ln w="38100">
                  <a:noFill/>
                </a:ln>
                <a:solidFill>
                  <a:srgbClr val="FF3637"/>
                </a:solidFill>
                <a:latin typeface="BFC Cupids Candies" pitchFamily="2" charset="0"/>
              </a:rPr>
              <a:t>Desde</a:t>
            </a:r>
            <a:r>
              <a:rPr lang="en-US" sz="9000" dirty="0">
                <a:ln w="38100">
                  <a:noFill/>
                </a:ln>
                <a:solidFill>
                  <a:srgbClr val="FF3637"/>
                </a:solidFill>
                <a:latin typeface="BFC Cupids Candies" pitchFamily="2" charset="0"/>
              </a:rPr>
              <a:t> </a:t>
            </a:r>
            <a:r>
              <a:rPr lang="en-US" sz="9000" dirty="0" err="1">
                <a:ln w="38100">
                  <a:noFill/>
                </a:ln>
                <a:solidFill>
                  <a:srgbClr val="FF3637"/>
                </a:solidFill>
                <a:latin typeface="BFC Cupids Candies" pitchFamily="2" charset="0"/>
              </a:rPr>
              <a:t>el</a:t>
            </a:r>
            <a:r>
              <a:rPr lang="en-US" sz="9000" dirty="0">
                <a:ln w="38100">
                  <a:noFill/>
                </a:ln>
                <a:solidFill>
                  <a:srgbClr val="FF3637"/>
                </a:solidFill>
                <a:latin typeface="BFC Cupids Candies" pitchFamily="2" charset="0"/>
              </a:rPr>
              <a:t> </a:t>
            </a:r>
            <a:r>
              <a:rPr lang="en-US" sz="9000" dirty="0" err="1">
                <a:ln w="38100">
                  <a:noFill/>
                </a:ln>
                <a:solidFill>
                  <a:srgbClr val="FF3637"/>
                </a:solidFill>
                <a:latin typeface="BFC Cupids Candies" pitchFamily="2" charset="0"/>
              </a:rPr>
              <a:t>escritorio</a:t>
            </a:r>
            <a:r>
              <a:rPr lang="en-US" sz="9000" dirty="0">
                <a:ln w="38100">
                  <a:noFill/>
                </a:ln>
                <a:solidFill>
                  <a:srgbClr val="FF3637"/>
                </a:solidFill>
                <a:latin typeface="BFC Cupids Candies" pitchFamily="2" charset="0"/>
              </a:rPr>
              <a:t> del</a:t>
            </a:r>
          </a:p>
        </p:txBody>
      </p:sp>
      <p:sp>
        <p:nvSpPr>
          <p:cNvPr id="14" name="TextBox 13">
            <a:extLst>
              <a:ext uri="{FF2B5EF4-FFF2-40B4-BE49-F238E27FC236}">
                <a16:creationId xmlns:a16="http://schemas.microsoft.com/office/drawing/2014/main" id="{60F22B61-2193-1E9F-12BA-2E768EB2CA4E}"/>
              </a:ext>
            </a:extLst>
          </p:cNvPr>
          <p:cNvSpPr txBox="1"/>
          <p:nvPr>
            <p:custDataLst>
              <p:tags r:id="rId2"/>
            </p:custDataLst>
          </p:nvPr>
        </p:nvSpPr>
        <p:spPr>
          <a:xfrm>
            <a:off x="-803865" y="724698"/>
            <a:ext cx="9339995" cy="1384995"/>
          </a:xfrm>
          <a:prstGeom prst="rect">
            <a:avLst/>
          </a:prstGeom>
          <a:noFill/>
        </p:spPr>
        <p:txBody>
          <a:bodyPr wrap="square" rtlCol="0">
            <a:spAutoFit/>
          </a:bodyPr>
          <a:lstStyle/>
          <a:p>
            <a:pPr algn="ctr"/>
            <a:r>
              <a:rPr lang="en-US" sz="8400" b="1" dirty="0" err="1">
                <a:latin typeface="KAHoneyLane" pitchFamily="2" charset="77"/>
                <a:ea typeface="APLHEARTEYES" panose="02000603000000000000" pitchFamily="2" charset="0"/>
              </a:rPr>
              <a:t>trabajador</a:t>
            </a:r>
            <a:r>
              <a:rPr lang="en-US" sz="8400" b="1" dirty="0">
                <a:latin typeface="KAHoneyLane" pitchFamily="2" charset="77"/>
                <a:ea typeface="APLHEARTEYES" panose="02000603000000000000" pitchFamily="2" charset="0"/>
              </a:rPr>
              <a:t> social</a:t>
            </a:r>
          </a:p>
        </p:txBody>
      </p:sp>
      <p:sp>
        <p:nvSpPr>
          <p:cNvPr id="6" name="TextBox 5">
            <a:extLst>
              <a:ext uri="{FF2B5EF4-FFF2-40B4-BE49-F238E27FC236}">
                <a16:creationId xmlns:a16="http://schemas.microsoft.com/office/drawing/2014/main" id="{9C3767C7-361F-B33B-F1C6-74FB37362A07}"/>
              </a:ext>
            </a:extLst>
          </p:cNvPr>
          <p:cNvSpPr txBox="1"/>
          <p:nvPr>
            <p:custDataLst>
              <p:tags r:id="rId3"/>
            </p:custDataLst>
          </p:nvPr>
        </p:nvSpPr>
        <p:spPr>
          <a:xfrm>
            <a:off x="316908" y="1943449"/>
            <a:ext cx="7198317" cy="8125301"/>
          </a:xfrm>
          <a:prstGeom prst="rect">
            <a:avLst/>
          </a:prstGeom>
          <a:noFill/>
        </p:spPr>
        <p:txBody>
          <a:bodyPr wrap="square">
            <a:spAutoFit/>
          </a:bodyPr>
          <a:lstStyle/>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Queridos Padres de Familia,                                                   _____________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Su hijo/a _____________________ ha sido recomendado para participar en un grupo pequeño con su trabajador social que se llama “</a:t>
            </a:r>
            <a:r>
              <a:rPr lang="es-ES" altLang="en-US" sz="1600" dirty="0" err="1">
                <a:latin typeface="APLPapaTroll" panose="02000603000000000000" pitchFamily="2" charset="0"/>
                <a:ea typeface="APLPapaTroll" panose="02000603000000000000" pitchFamily="2" charset="0"/>
              </a:rPr>
              <a:t>The</a:t>
            </a:r>
            <a:r>
              <a:rPr lang="es-ES" altLang="en-US" sz="1600" dirty="0">
                <a:latin typeface="APLPapaTroll" panose="02000603000000000000" pitchFamily="2" charset="0"/>
                <a:ea typeface="APLPapaTroll" panose="02000603000000000000" pitchFamily="2" charset="0"/>
              </a:rPr>
              <a:t> </a:t>
            </a:r>
            <a:r>
              <a:rPr lang="es-ES" altLang="en-US" sz="1600" dirty="0" err="1">
                <a:latin typeface="APLPapaTroll" panose="02000603000000000000" pitchFamily="2" charset="0"/>
                <a:ea typeface="APLPapaTroll" panose="02000603000000000000" pitchFamily="2" charset="0"/>
              </a:rPr>
              <a:t>Cool</a:t>
            </a:r>
            <a:r>
              <a:rPr lang="es-ES" altLang="en-US" sz="1600" dirty="0">
                <a:latin typeface="APLPapaTroll" panose="02000603000000000000" pitchFamily="2" charset="0"/>
                <a:ea typeface="APLPapaTroll" panose="02000603000000000000" pitchFamily="2" charset="0"/>
              </a:rPr>
              <a:t> Down Club.” Este grupo se centrará en el manejo del enojo.</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10</a:t>
            </a:r>
            <a:r>
              <a:rPr lang="es-ES" altLang="en-US" sz="1600" dirty="0">
                <a:latin typeface="APLPapaTroll" panose="02000603000000000000" pitchFamily="2" charset="0"/>
                <a:ea typeface="APLPapaTroll" panose="02000603000000000000" pitchFamily="2" charset="0"/>
              </a:rPr>
              <a:t> semanas a partir del ___________. Nos reuniremos por 30 minutos el _____________ a las 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b="1" dirty="0">
                <a:latin typeface="APLPapaTroll" panose="02000603000000000000" pitchFamily="2" charset="0"/>
                <a:ea typeface="APLPapaTroll" panose="02000603000000000000" pitchFamily="2" charset="0"/>
              </a:rPr>
              <a:t>Los estudiantes aprenderán:</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La </a:t>
            </a:r>
            <a:r>
              <a:rPr lang="en-US" sz="1600" dirty="0" err="1">
                <a:latin typeface="APLPAPATROLL" panose="02000603000000000000" pitchFamily="2" charset="0"/>
                <a:ea typeface="APLPAPATROLL" panose="02000603000000000000" pitchFamily="2" charset="0"/>
              </a:rPr>
              <a:t>ciencia</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cerebro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detrás</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enojo</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Las </a:t>
            </a:r>
            <a:r>
              <a:rPr lang="en-US" sz="1600" dirty="0" err="1">
                <a:latin typeface="APLPAPATROLL" panose="02000603000000000000" pitchFamily="2" charset="0"/>
                <a:ea typeface="APLPAPATROLL" panose="02000603000000000000" pitchFamily="2" charset="0"/>
              </a:rPr>
              <a:t>manifestaciones</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físicas</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enojo</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Cómo</a:t>
            </a:r>
            <a:r>
              <a:rPr lang="en-US" sz="1600" dirty="0">
                <a:latin typeface="APLPAPATROLL" panose="02000603000000000000" pitchFamily="2" charset="0"/>
                <a:ea typeface="APLPAPATROLL" panose="02000603000000000000" pitchFamily="2" charset="0"/>
              </a:rPr>
              <a:t> se </a:t>
            </a:r>
            <a:r>
              <a:rPr lang="en-US" sz="1600" dirty="0" err="1">
                <a:latin typeface="APLPAPATROLL" panose="02000603000000000000" pitchFamily="2" charset="0"/>
                <a:ea typeface="APLPAPATROLL" panose="02000603000000000000" pitchFamily="2" charset="0"/>
              </a:rPr>
              <a:t>siente</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el</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enojo</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Identificar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comprender</a:t>
            </a:r>
            <a:r>
              <a:rPr lang="en-US" sz="1600" dirty="0">
                <a:latin typeface="APLPAPATROLL" panose="02000603000000000000" pitchFamily="2" charset="0"/>
                <a:ea typeface="APLPAPATROLL" panose="02000603000000000000" pitchFamily="2" charset="0"/>
              </a:rPr>
              <a:t> sus </a:t>
            </a:r>
            <a:r>
              <a:rPr lang="en-US" sz="1600" dirty="0" err="1">
                <a:latin typeface="APLPAPATROLL" panose="02000603000000000000" pitchFamily="2" charset="0"/>
                <a:ea typeface="APLPAPATROLL" panose="02000603000000000000" pitchFamily="2" charset="0"/>
              </a:rPr>
              <a:t>detonantes</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enojo</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Aprender</a:t>
            </a:r>
            <a:r>
              <a:rPr lang="en-US" sz="1600" dirty="0">
                <a:latin typeface="APLPAPATROLL" panose="02000603000000000000" pitchFamily="2" charset="0"/>
                <a:ea typeface="APLPAPATROLL" panose="02000603000000000000" pitchFamily="2" charset="0"/>
              </a:rPr>
              <a:t> a </a:t>
            </a:r>
            <a:r>
              <a:rPr lang="en-US" sz="1600" dirty="0" err="1">
                <a:latin typeface="APLPAPATROLL" panose="02000603000000000000" pitchFamily="2" charset="0"/>
                <a:ea typeface="APLPAPATROLL" panose="02000603000000000000" pitchFamily="2" charset="0"/>
              </a:rPr>
              <a:t>manejar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afrontar</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el</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enojo</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manera</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efectiva</a:t>
            </a:r>
            <a:endParaRPr 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Muchas gracias,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Trabajador Social</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0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Estudiante: ____________________________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Padre de Familia: ____________________________</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Sí, doy permiso para que mi hijo/a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No, no doy permiso para que mi hijo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Firma: ____________________________</a:t>
            </a:r>
          </a:p>
        </p:txBody>
      </p:sp>
    </p:spTree>
    <p:extLst>
      <p:ext uri="{BB962C8B-B14F-4D97-AF65-F5344CB8AC3E}">
        <p14:creationId xmlns:p14="http://schemas.microsoft.com/office/powerpoint/2010/main" val="20200261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ED609E37-4E59-6FB3-D9C4-54C41F8D7EA5}"/>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73C9D2DF-E78C-004C-3DEB-67D1E44477B1}"/>
              </a:ext>
            </a:extLst>
          </p:cNvPr>
          <p:cNvSpPr txBox="1"/>
          <p:nvPr>
            <p:custDataLst>
              <p:tags r:id="rId1"/>
            </p:custDataLst>
          </p:nvPr>
        </p:nvSpPr>
        <p:spPr>
          <a:xfrm>
            <a:off x="316908" y="1943449"/>
            <a:ext cx="7198317" cy="7879080"/>
          </a:xfrm>
          <a:prstGeom prst="rect">
            <a:avLst/>
          </a:prstGeom>
          <a:noFill/>
        </p:spPr>
        <p:txBody>
          <a:bodyPr wrap="square">
            <a:spAutoFit/>
          </a:bodyPr>
          <a:lstStyle/>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Queridos Padres de Familia,                                                   _____________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Su hijo/a _____________________ ha sido recomendado para participar en un grupo pequeño con su psicóloga escolar que se llama “</a:t>
            </a:r>
            <a:r>
              <a:rPr lang="es-ES" altLang="en-US" sz="1600" dirty="0" err="1">
                <a:latin typeface="APLPapaTroll" panose="02000603000000000000" pitchFamily="2" charset="0"/>
                <a:ea typeface="APLPapaTroll" panose="02000603000000000000" pitchFamily="2" charset="0"/>
              </a:rPr>
              <a:t>The</a:t>
            </a:r>
            <a:r>
              <a:rPr lang="es-ES" altLang="en-US" sz="1600" dirty="0">
                <a:latin typeface="APLPapaTroll" panose="02000603000000000000" pitchFamily="2" charset="0"/>
                <a:ea typeface="APLPapaTroll" panose="02000603000000000000" pitchFamily="2" charset="0"/>
              </a:rPr>
              <a:t> </a:t>
            </a:r>
            <a:r>
              <a:rPr lang="es-ES" altLang="en-US" sz="1600" dirty="0" err="1">
                <a:latin typeface="APLPapaTroll" panose="02000603000000000000" pitchFamily="2" charset="0"/>
                <a:ea typeface="APLPapaTroll" panose="02000603000000000000" pitchFamily="2" charset="0"/>
              </a:rPr>
              <a:t>Cool</a:t>
            </a:r>
            <a:r>
              <a:rPr lang="es-ES" altLang="en-US" sz="1600" dirty="0">
                <a:latin typeface="APLPapaTroll" panose="02000603000000000000" pitchFamily="2" charset="0"/>
                <a:ea typeface="APLPapaTroll" panose="02000603000000000000" pitchFamily="2" charset="0"/>
              </a:rPr>
              <a:t> Down Club.” Este grupo se centrará en el manejo del enojo.</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10</a:t>
            </a:r>
            <a:r>
              <a:rPr lang="es-ES" altLang="en-US" sz="1600" dirty="0">
                <a:latin typeface="APLPapaTroll" panose="02000603000000000000" pitchFamily="2" charset="0"/>
                <a:ea typeface="APLPapaTroll" panose="02000603000000000000" pitchFamily="2" charset="0"/>
              </a:rPr>
              <a:t> semanas a partir del ___________. Nos reuniremos por 30 minutos el _____________ a las 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b="1" dirty="0">
                <a:latin typeface="APLPapaTroll" panose="02000603000000000000" pitchFamily="2" charset="0"/>
                <a:ea typeface="APLPapaTroll" panose="02000603000000000000" pitchFamily="2" charset="0"/>
              </a:rPr>
              <a:t>Los estudiantes aprenderán:</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La </a:t>
            </a:r>
            <a:r>
              <a:rPr lang="en-US" sz="1600" dirty="0" err="1">
                <a:latin typeface="APLPAPATROLL" panose="02000603000000000000" pitchFamily="2" charset="0"/>
                <a:ea typeface="APLPAPATROLL" panose="02000603000000000000" pitchFamily="2" charset="0"/>
              </a:rPr>
              <a:t>ciencia</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cerebro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detrás</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enojo</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Las </a:t>
            </a:r>
            <a:r>
              <a:rPr lang="en-US" sz="1600" dirty="0" err="1">
                <a:latin typeface="APLPAPATROLL" panose="02000603000000000000" pitchFamily="2" charset="0"/>
                <a:ea typeface="APLPAPATROLL" panose="02000603000000000000" pitchFamily="2" charset="0"/>
              </a:rPr>
              <a:t>manifestaciones</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físicas</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enojo</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Cómo</a:t>
            </a:r>
            <a:r>
              <a:rPr lang="en-US" sz="1600" dirty="0">
                <a:latin typeface="APLPAPATROLL" panose="02000603000000000000" pitchFamily="2" charset="0"/>
                <a:ea typeface="APLPAPATROLL" panose="02000603000000000000" pitchFamily="2" charset="0"/>
              </a:rPr>
              <a:t> se </a:t>
            </a:r>
            <a:r>
              <a:rPr lang="en-US" sz="1600" dirty="0" err="1">
                <a:latin typeface="APLPAPATROLL" panose="02000603000000000000" pitchFamily="2" charset="0"/>
                <a:ea typeface="APLPAPATROLL" panose="02000603000000000000" pitchFamily="2" charset="0"/>
              </a:rPr>
              <a:t>siente</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el</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enojo</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Identificar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comprender</a:t>
            </a:r>
            <a:r>
              <a:rPr lang="en-US" sz="1600" dirty="0">
                <a:latin typeface="APLPAPATROLL" panose="02000603000000000000" pitchFamily="2" charset="0"/>
                <a:ea typeface="APLPAPATROLL" panose="02000603000000000000" pitchFamily="2" charset="0"/>
              </a:rPr>
              <a:t> sus </a:t>
            </a:r>
            <a:r>
              <a:rPr lang="en-US" sz="1600" dirty="0" err="1">
                <a:latin typeface="APLPAPATROLL" panose="02000603000000000000" pitchFamily="2" charset="0"/>
                <a:ea typeface="APLPAPATROLL" panose="02000603000000000000" pitchFamily="2" charset="0"/>
              </a:rPr>
              <a:t>detonantes</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enojo</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Aprender</a:t>
            </a:r>
            <a:r>
              <a:rPr lang="en-US" sz="1600" dirty="0">
                <a:latin typeface="APLPAPATROLL" panose="02000603000000000000" pitchFamily="2" charset="0"/>
                <a:ea typeface="APLPAPATROLL" panose="02000603000000000000" pitchFamily="2" charset="0"/>
              </a:rPr>
              <a:t> a </a:t>
            </a:r>
            <a:r>
              <a:rPr lang="en-US" sz="1600" dirty="0" err="1">
                <a:latin typeface="APLPAPATROLL" panose="02000603000000000000" pitchFamily="2" charset="0"/>
                <a:ea typeface="APLPAPATROLL" panose="02000603000000000000" pitchFamily="2" charset="0"/>
              </a:rPr>
              <a:t>manejar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afrontar</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el</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enojo</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manera</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efectiva</a:t>
            </a:r>
            <a:endParaRPr 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Muchas gracias,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Psicóloga Escolar</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0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Estudiante: ____________________________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Padre de Familia: ____________________________</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Sí, doy permiso para que mi hijo/a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No, no doy permiso para que mi hijo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Firma: ____________________________</a:t>
            </a:r>
          </a:p>
        </p:txBody>
      </p:sp>
      <p:sp>
        <p:nvSpPr>
          <p:cNvPr id="2" name="TextBox 1">
            <a:extLst>
              <a:ext uri="{FF2B5EF4-FFF2-40B4-BE49-F238E27FC236}">
                <a16:creationId xmlns:a16="http://schemas.microsoft.com/office/drawing/2014/main" id="{9523E567-9218-476F-2118-9410C18CD48E}"/>
              </a:ext>
            </a:extLst>
          </p:cNvPr>
          <p:cNvSpPr txBox="1"/>
          <p:nvPr>
            <p:custDataLst>
              <p:tags r:id="rId2"/>
            </p:custDataLst>
          </p:nvPr>
        </p:nvSpPr>
        <p:spPr>
          <a:xfrm>
            <a:off x="0" y="-238300"/>
            <a:ext cx="7772400" cy="1400383"/>
          </a:xfrm>
          <a:prstGeom prst="rect">
            <a:avLst/>
          </a:prstGeom>
          <a:noFill/>
        </p:spPr>
        <p:txBody>
          <a:bodyPr wrap="square" rtlCol="0">
            <a:spAutoFit/>
          </a:bodyPr>
          <a:lstStyle/>
          <a:p>
            <a:pPr algn="ctr"/>
            <a:r>
              <a:rPr lang="en-US" sz="8500" dirty="0" err="1">
                <a:ln w="38100">
                  <a:noFill/>
                </a:ln>
                <a:solidFill>
                  <a:srgbClr val="FF3637"/>
                </a:solidFill>
                <a:latin typeface="BFC Cupids Candies" pitchFamily="2" charset="0"/>
              </a:rPr>
              <a:t>Desde</a:t>
            </a:r>
            <a:r>
              <a:rPr lang="en-US" sz="8500" dirty="0">
                <a:ln w="38100">
                  <a:noFill/>
                </a:ln>
                <a:solidFill>
                  <a:srgbClr val="FF3637"/>
                </a:solidFill>
                <a:latin typeface="BFC Cupids Candies" pitchFamily="2" charset="0"/>
              </a:rPr>
              <a:t> </a:t>
            </a:r>
            <a:r>
              <a:rPr lang="en-US" sz="8500" dirty="0" err="1">
                <a:ln w="38100">
                  <a:noFill/>
                </a:ln>
                <a:solidFill>
                  <a:srgbClr val="FF3637"/>
                </a:solidFill>
                <a:latin typeface="BFC Cupids Candies" pitchFamily="2" charset="0"/>
              </a:rPr>
              <a:t>el</a:t>
            </a:r>
            <a:r>
              <a:rPr lang="en-US" sz="8500" dirty="0">
                <a:ln w="38100">
                  <a:noFill/>
                </a:ln>
                <a:solidFill>
                  <a:srgbClr val="FF3637"/>
                </a:solidFill>
                <a:latin typeface="BFC Cupids Candies" pitchFamily="2" charset="0"/>
              </a:rPr>
              <a:t> </a:t>
            </a:r>
            <a:r>
              <a:rPr lang="en-US" sz="8500" dirty="0" err="1">
                <a:ln w="38100">
                  <a:noFill/>
                </a:ln>
                <a:solidFill>
                  <a:srgbClr val="FF3637"/>
                </a:solidFill>
                <a:latin typeface="BFC Cupids Candies" pitchFamily="2" charset="0"/>
              </a:rPr>
              <a:t>escritorio</a:t>
            </a:r>
            <a:r>
              <a:rPr lang="en-US" sz="8500" dirty="0">
                <a:ln w="38100">
                  <a:noFill/>
                </a:ln>
                <a:solidFill>
                  <a:srgbClr val="FF3637"/>
                </a:solidFill>
                <a:latin typeface="BFC Cupids Candies" pitchFamily="2" charset="0"/>
              </a:rPr>
              <a:t> de la</a:t>
            </a:r>
          </a:p>
        </p:txBody>
      </p:sp>
      <p:sp>
        <p:nvSpPr>
          <p:cNvPr id="14" name="TextBox 13">
            <a:extLst>
              <a:ext uri="{FF2B5EF4-FFF2-40B4-BE49-F238E27FC236}">
                <a16:creationId xmlns:a16="http://schemas.microsoft.com/office/drawing/2014/main" id="{C6A4D7FE-5E0C-38BB-ABB4-37591DD8566F}"/>
              </a:ext>
            </a:extLst>
          </p:cNvPr>
          <p:cNvSpPr txBox="1"/>
          <p:nvPr>
            <p:custDataLst>
              <p:tags r:id="rId3"/>
            </p:custDataLst>
          </p:nvPr>
        </p:nvSpPr>
        <p:spPr>
          <a:xfrm>
            <a:off x="-803865" y="724698"/>
            <a:ext cx="9339995" cy="1384995"/>
          </a:xfrm>
          <a:prstGeom prst="rect">
            <a:avLst/>
          </a:prstGeom>
          <a:noFill/>
        </p:spPr>
        <p:txBody>
          <a:bodyPr wrap="square" rtlCol="0">
            <a:spAutoFit/>
          </a:bodyPr>
          <a:lstStyle/>
          <a:p>
            <a:pPr algn="ctr"/>
            <a:r>
              <a:rPr lang="en-US" sz="8200" b="1" dirty="0" err="1">
                <a:latin typeface="KAHoneyLane" pitchFamily="2" charset="77"/>
                <a:ea typeface="APLHEARTEYES" panose="02000603000000000000" pitchFamily="2" charset="0"/>
              </a:rPr>
              <a:t>psicóloga</a:t>
            </a:r>
            <a:r>
              <a:rPr lang="en-US" sz="8200" b="1" dirty="0">
                <a:latin typeface="KAHoneyLane" pitchFamily="2" charset="77"/>
                <a:ea typeface="APLHEARTEYES" panose="02000603000000000000" pitchFamily="2" charset="0"/>
              </a:rPr>
              <a:t> escolar</a:t>
            </a:r>
          </a:p>
        </p:txBody>
      </p:sp>
    </p:spTree>
    <p:extLst>
      <p:ext uri="{BB962C8B-B14F-4D97-AF65-F5344CB8AC3E}">
        <p14:creationId xmlns:p14="http://schemas.microsoft.com/office/powerpoint/2010/main" val="38072836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CC48FC8C-0476-91C8-36C5-8398118F3E15}"/>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3AA01E52-EC4B-E107-55A8-E80C95F4E4DE}"/>
              </a:ext>
            </a:extLst>
          </p:cNvPr>
          <p:cNvSpPr txBox="1"/>
          <p:nvPr>
            <p:custDataLst>
              <p:tags r:id="rId1"/>
            </p:custDataLst>
          </p:nvPr>
        </p:nvSpPr>
        <p:spPr>
          <a:xfrm>
            <a:off x="316908" y="1943449"/>
            <a:ext cx="7198317" cy="7879080"/>
          </a:xfrm>
          <a:prstGeom prst="rect">
            <a:avLst/>
          </a:prstGeom>
          <a:noFill/>
        </p:spPr>
        <p:txBody>
          <a:bodyPr wrap="square">
            <a:spAutoFit/>
          </a:bodyPr>
          <a:lstStyle/>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Queridos Padres de Familia,                                                   _____________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Su hijo/a _____________________ ha sido recomendado para participar en un grupo pequeño con su psicólogo escolar que se llama “</a:t>
            </a:r>
            <a:r>
              <a:rPr lang="es-ES" altLang="en-US" sz="1600" dirty="0" err="1">
                <a:latin typeface="APLPapaTroll" panose="02000603000000000000" pitchFamily="2" charset="0"/>
                <a:ea typeface="APLPapaTroll" panose="02000603000000000000" pitchFamily="2" charset="0"/>
              </a:rPr>
              <a:t>The</a:t>
            </a:r>
            <a:r>
              <a:rPr lang="es-ES" altLang="en-US" sz="1600" dirty="0">
                <a:latin typeface="APLPapaTroll" panose="02000603000000000000" pitchFamily="2" charset="0"/>
                <a:ea typeface="APLPapaTroll" panose="02000603000000000000" pitchFamily="2" charset="0"/>
              </a:rPr>
              <a:t> </a:t>
            </a:r>
            <a:r>
              <a:rPr lang="es-ES" altLang="en-US" sz="1600" dirty="0" err="1">
                <a:latin typeface="APLPapaTroll" panose="02000603000000000000" pitchFamily="2" charset="0"/>
                <a:ea typeface="APLPapaTroll" panose="02000603000000000000" pitchFamily="2" charset="0"/>
              </a:rPr>
              <a:t>Cool</a:t>
            </a:r>
            <a:r>
              <a:rPr lang="es-ES" altLang="en-US" sz="1600" dirty="0">
                <a:latin typeface="APLPapaTroll" panose="02000603000000000000" pitchFamily="2" charset="0"/>
                <a:ea typeface="APLPapaTroll" panose="02000603000000000000" pitchFamily="2" charset="0"/>
              </a:rPr>
              <a:t> Down Club.” Este grupo se centrará en el manejo del enojo.</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10</a:t>
            </a:r>
            <a:r>
              <a:rPr lang="es-ES" altLang="en-US" sz="1600" dirty="0">
                <a:latin typeface="APLPapaTroll" panose="02000603000000000000" pitchFamily="2" charset="0"/>
                <a:ea typeface="APLPapaTroll" panose="02000603000000000000" pitchFamily="2" charset="0"/>
              </a:rPr>
              <a:t> semanas a partir del ___________. Nos reuniremos por 30 minutos el _____________ a las 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b="1" dirty="0">
                <a:latin typeface="APLPapaTroll" panose="02000603000000000000" pitchFamily="2" charset="0"/>
                <a:ea typeface="APLPapaTroll" panose="02000603000000000000" pitchFamily="2" charset="0"/>
              </a:rPr>
              <a:t>Los estudiantes aprenderán:</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La </a:t>
            </a:r>
            <a:r>
              <a:rPr lang="en-US" sz="1600" dirty="0" err="1">
                <a:latin typeface="APLPAPATROLL" panose="02000603000000000000" pitchFamily="2" charset="0"/>
                <a:ea typeface="APLPAPATROLL" panose="02000603000000000000" pitchFamily="2" charset="0"/>
              </a:rPr>
              <a:t>ciencia</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cerebro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detrás</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enojo</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Las </a:t>
            </a:r>
            <a:r>
              <a:rPr lang="en-US" sz="1600" dirty="0" err="1">
                <a:latin typeface="APLPAPATROLL" panose="02000603000000000000" pitchFamily="2" charset="0"/>
                <a:ea typeface="APLPAPATROLL" panose="02000603000000000000" pitchFamily="2" charset="0"/>
              </a:rPr>
              <a:t>manifestaciones</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físicas</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enojo</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Cómo</a:t>
            </a:r>
            <a:r>
              <a:rPr lang="en-US" sz="1600" dirty="0">
                <a:latin typeface="APLPAPATROLL" panose="02000603000000000000" pitchFamily="2" charset="0"/>
                <a:ea typeface="APLPAPATROLL" panose="02000603000000000000" pitchFamily="2" charset="0"/>
              </a:rPr>
              <a:t> se </a:t>
            </a:r>
            <a:r>
              <a:rPr lang="en-US" sz="1600" dirty="0" err="1">
                <a:latin typeface="APLPAPATROLL" panose="02000603000000000000" pitchFamily="2" charset="0"/>
                <a:ea typeface="APLPAPATROLL" panose="02000603000000000000" pitchFamily="2" charset="0"/>
              </a:rPr>
              <a:t>siente</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el</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enojo</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Identificar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comprender</a:t>
            </a:r>
            <a:r>
              <a:rPr lang="en-US" sz="1600" dirty="0">
                <a:latin typeface="APLPAPATROLL" panose="02000603000000000000" pitchFamily="2" charset="0"/>
                <a:ea typeface="APLPAPATROLL" panose="02000603000000000000" pitchFamily="2" charset="0"/>
              </a:rPr>
              <a:t> sus </a:t>
            </a:r>
            <a:r>
              <a:rPr lang="en-US" sz="1600" dirty="0" err="1">
                <a:latin typeface="APLPAPATROLL" panose="02000603000000000000" pitchFamily="2" charset="0"/>
                <a:ea typeface="APLPAPATROLL" panose="02000603000000000000" pitchFamily="2" charset="0"/>
              </a:rPr>
              <a:t>detonantes</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enojo</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Aprender</a:t>
            </a:r>
            <a:r>
              <a:rPr lang="en-US" sz="1600" dirty="0">
                <a:latin typeface="APLPAPATROLL" panose="02000603000000000000" pitchFamily="2" charset="0"/>
                <a:ea typeface="APLPAPATROLL" panose="02000603000000000000" pitchFamily="2" charset="0"/>
              </a:rPr>
              <a:t> a </a:t>
            </a:r>
            <a:r>
              <a:rPr lang="en-US" sz="1600" dirty="0" err="1">
                <a:latin typeface="APLPAPATROLL" panose="02000603000000000000" pitchFamily="2" charset="0"/>
                <a:ea typeface="APLPAPATROLL" panose="02000603000000000000" pitchFamily="2" charset="0"/>
              </a:rPr>
              <a:t>manejar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afrontar</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el</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enojo</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manera</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efectiva</a:t>
            </a:r>
            <a:endParaRPr 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Muchas gracias,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Psicólogo Escolar</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0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Estudiante: ____________________________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Padre de Familia: ____________________________</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Sí, doy permiso para que mi hijo/a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No, no doy permiso para que mi hijo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Firma: ____________________________</a:t>
            </a:r>
          </a:p>
        </p:txBody>
      </p:sp>
      <p:sp>
        <p:nvSpPr>
          <p:cNvPr id="3" name="TextBox 2">
            <a:extLst>
              <a:ext uri="{FF2B5EF4-FFF2-40B4-BE49-F238E27FC236}">
                <a16:creationId xmlns:a16="http://schemas.microsoft.com/office/drawing/2014/main" id="{FB6F9BDA-835A-1E02-2416-43CD9CBA47CF}"/>
              </a:ext>
            </a:extLst>
          </p:cNvPr>
          <p:cNvSpPr txBox="1"/>
          <p:nvPr>
            <p:custDataLst>
              <p:tags r:id="rId2"/>
            </p:custDataLst>
          </p:nvPr>
        </p:nvSpPr>
        <p:spPr>
          <a:xfrm>
            <a:off x="-43314" y="-247373"/>
            <a:ext cx="7772400" cy="1477328"/>
          </a:xfrm>
          <a:prstGeom prst="rect">
            <a:avLst/>
          </a:prstGeom>
          <a:noFill/>
        </p:spPr>
        <p:txBody>
          <a:bodyPr wrap="square" rtlCol="0">
            <a:spAutoFit/>
          </a:bodyPr>
          <a:lstStyle/>
          <a:p>
            <a:pPr algn="ctr"/>
            <a:r>
              <a:rPr lang="en-US" sz="9000" dirty="0" err="1">
                <a:ln w="38100">
                  <a:noFill/>
                </a:ln>
                <a:solidFill>
                  <a:srgbClr val="FF3637"/>
                </a:solidFill>
                <a:latin typeface="BFC Cupids Candies" pitchFamily="2" charset="0"/>
              </a:rPr>
              <a:t>Desde</a:t>
            </a:r>
            <a:r>
              <a:rPr lang="en-US" sz="9000" dirty="0">
                <a:ln w="38100">
                  <a:noFill/>
                </a:ln>
                <a:solidFill>
                  <a:srgbClr val="FF3637"/>
                </a:solidFill>
                <a:latin typeface="BFC Cupids Candies" pitchFamily="2" charset="0"/>
              </a:rPr>
              <a:t> </a:t>
            </a:r>
            <a:r>
              <a:rPr lang="en-US" sz="9000" dirty="0" err="1">
                <a:ln w="38100">
                  <a:noFill/>
                </a:ln>
                <a:solidFill>
                  <a:srgbClr val="FF3637"/>
                </a:solidFill>
                <a:latin typeface="BFC Cupids Candies" pitchFamily="2" charset="0"/>
              </a:rPr>
              <a:t>el</a:t>
            </a:r>
            <a:r>
              <a:rPr lang="en-US" sz="9000" dirty="0">
                <a:ln w="38100">
                  <a:noFill/>
                </a:ln>
                <a:solidFill>
                  <a:srgbClr val="FF3637"/>
                </a:solidFill>
                <a:latin typeface="BFC Cupids Candies" pitchFamily="2" charset="0"/>
              </a:rPr>
              <a:t> </a:t>
            </a:r>
            <a:r>
              <a:rPr lang="en-US" sz="9000" dirty="0" err="1">
                <a:ln w="38100">
                  <a:noFill/>
                </a:ln>
                <a:solidFill>
                  <a:srgbClr val="FF3637"/>
                </a:solidFill>
                <a:latin typeface="BFC Cupids Candies" pitchFamily="2" charset="0"/>
              </a:rPr>
              <a:t>escritorio</a:t>
            </a:r>
            <a:r>
              <a:rPr lang="en-US" sz="9000" dirty="0">
                <a:ln w="38100">
                  <a:noFill/>
                </a:ln>
                <a:solidFill>
                  <a:srgbClr val="FF3637"/>
                </a:solidFill>
                <a:latin typeface="BFC Cupids Candies" pitchFamily="2" charset="0"/>
              </a:rPr>
              <a:t> del</a:t>
            </a:r>
          </a:p>
        </p:txBody>
      </p:sp>
      <p:sp>
        <p:nvSpPr>
          <p:cNvPr id="14" name="TextBox 13">
            <a:extLst>
              <a:ext uri="{FF2B5EF4-FFF2-40B4-BE49-F238E27FC236}">
                <a16:creationId xmlns:a16="http://schemas.microsoft.com/office/drawing/2014/main" id="{1B4C9ADC-0B87-6CE8-C245-40A57700C646}"/>
              </a:ext>
            </a:extLst>
          </p:cNvPr>
          <p:cNvSpPr txBox="1"/>
          <p:nvPr>
            <p:custDataLst>
              <p:tags r:id="rId3"/>
            </p:custDataLst>
          </p:nvPr>
        </p:nvSpPr>
        <p:spPr>
          <a:xfrm>
            <a:off x="-803865" y="724698"/>
            <a:ext cx="9339995" cy="1384995"/>
          </a:xfrm>
          <a:prstGeom prst="rect">
            <a:avLst/>
          </a:prstGeom>
          <a:noFill/>
        </p:spPr>
        <p:txBody>
          <a:bodyPr wrap="square" rtlCol="0">
            <a:spAutoFit/>
          </a:bodyPr>
          <a:lstStyle/>
          <a:p>
            <a:pPr algn="ctr"/>
            <a:r>
              <a:rPr lang="en-US" sz="8200" b="1" dirty="0" err="1">
                <a:latin typeface="KAHoneyLane" pitchFamily="2" charset="77"/>
                <a:ea typeface="APLHEARTEYES" panose="02000603000000000000" pitchFamily="2" charset="0"/>
              </a:rPr>
              <a:t>psicólogo</a:t>
            </a:r>
            <a:r>
              <a:rPr lang="en-US" sz="8200" b="1" dirty="0">
                <a:latin typeface="KAHoneyLane" pitchFamily="2" charset="77"/>
                <a:ea typeface="APLHEARTEYES" panose="02000603000000000000" pitchFamily="2" charset="0"/>
              </a:rPr>
              <a:t> escolar</a:t>
            </a:r>
          </a:p>
        </p:txBody>
      </p:sp>
    </p:spTree>
    <p:extLst>
      <p:ext uri="{BB962C8B-B14F-4D97-AF65-F5344CB8AC3E}">
        <p14:creationId xmlns:p14="http://schemas.microsoft.com/office/powerpoint/2010/main" val="14690821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a:blip r:embed="rId8"/>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63C4735-3C27-CB9B-CCBF-7242D4D5D87C}"/>
              </a:ext>
            </a:extLst>
          </p:cNvPr>
          <p:cNvSpPr txBox="1"/>
          <p:nvPr>
            <p:custDataLst>
              <p:tags r:id="rId1"/>
            </p:custDataLst>
          </p:nvPr>
        </p:nvSpPr>
        <p:spPr>
          <a:xfrm>
            <a:off x="181161" y="2037855"/>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Teacher Name</a:t>
            </a:r>
            <a:r>
              <a:rPr lang="en-US" sz="24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7C7F4959-9501-BA79-A2AF-8E81C85635AF}"/>
              </a:ext>
            </a:extLst>
          </p:cNvPr>
          <p:cNvGraphicFramePr>
            <a:graphicFrameLocks noGrp="1"/>
          </p:cNvGraphicFramePr>
          <p:nvPr>
            <p:custDataLst>
              <p:tags r:id="rId2"/>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0" dirty="0">
                          <a:latin typeface="APLPapaTroll" panose="02000603000000000000" pitchFamily="2" charset="0"/>
                          <a:ea typeface="APLPapaTroll" panose="02000603000000000000" pitchFamily="2" charset="0"/>
                        </a:rPr>
                        <a:t>Student Name:</a:t>
                      </a:r>
                    </a:p>
                  </a:txBody>
                  <a:tcPr/>
                </a:tc>
                <a:tc>
                  <a:txBody>
                    <a:bodyPr/>
                    <a:lstStyle/>
                    <a:p>
                      <a:pPr algn="ctr"/>
                      <a:r>
                        <a:rPr lang="en-US" sz="2000" b="0" dirty="0">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0" dirty="0">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15" name="TextBox 14">
            <a:extLst>
              <a:ext uri="{FF2B5EF4-FFF2-40B4-BE49-F238E27FC236}">
                <a16:creationId xmlns:a16="http://schemas.microsoft.com/office/drawing/2014/main" id="{9F435CB0-BA5B-8976-05DC-DA3632537FE8}"/>
              </a:ext>
            </a:extLst>
          </p:cNvPr>
          <p:cNvSpPr txBox="1"/>
          <p:nvPr>
            <p:custDataLst>
              <p:tags r:id="rId3"/>
            </p:custDataLst>
          </p:nvPr>
        </p:nvSpPr>
        <p:spPr>
          <a:xfrm>
            <a:off x="283628" y="2735669"/>
            <a:ext cx="7244678" cy="3893374"/>
          </a:xfrm>
          <a:prstGeom prst="rect">
            <a:avLst/>
          </a:prstGeom>
          <a:noFill/>
        </p:spPr>
        <p:txBody>
          <a:bodyPr wrap="square" rtlCol="0">
            <a:spAutoFit/>
          </a:bodyPr>
          <a:lstStyle/>
          <a:p>
            <a:r>
              <a:rPr lang="en-US" sz="1900" dirty="0">
                <a:latin typeface="APLPapaTroll" panose="02000603000000000000" pitchFamily="2" charset="0"/>
                <a:ea typeface="APLPapaTroll" panose="02000603000000000000" pitchFamily="2" charset="0"/>
              </a:rPr>
              <a:t>I will be facilitating a small group called “The Cool Down Club.” We will focus on coping with anger. We will meet once/week for 30 minutes for 10 weeks. Your referrals help me ensure that my services are needed and relevant for our students. Please fill out this form to let me know which students would be the best fit for this group, and which day/time work best for your classroom schedule.</a:t>
            </a:r>
          </a:p>
          <a:p>
            <a:r>
              <a:rPr lang="en-US" sz="1900" dirty="0">
                <a:latin typeface="APLPapaTroll" panose="02000603000000000000" pitchFamily="2" charset="0"/>
                <a:ea typeface="APLPapaTroll" panose="02000603000000000000" pitchFamily="2" charset="0"/>
              </a:rPr>
              <a:t>Thank you for your time and effort!</a:t>
            </a:r>
          </a:p>
          <a:p>
            <a:r>
              <a:rPr lang="en-US" sz="1900" dirty="0">
                <a:latin typeface="APLPapaTroll" panose="02000603000000000000" pitchFamily="2" charset="0"/>
                <a:ea typeface="APLPapaTroll" panose="02000603000000000000" pitchFamily="2" charset="0"/>
              </a:rPr>
              <a:t>Please contact me any time with </a:t>
            </a:r>
          </a:p>
          <a:p>
            <a:r>
              <a:rPr lang="en-US" sz="1900" dirty="0">
                <a:latin typeface="APLPapaTroll" panose="02000603000000000000" pitchFamily="2" charset="0"/>
                <a:ea typeface="APLPapaTroll" panose="02000603000000000000" pitchFamily="2" charset="0"/>
              </a:rPr>
              <a:t>questions or suggestions. I’m here</a:t>
            </a:r>
          </a:p>
          <a:p>
            <a:r>
              <a:rPr lang="en-US" sz="1900" dirty="0">
                <a:latin typeface="APLPapaTroll" panose="02000603000000000000" pitchFamily="2" charset="0"/>
                <a:ea typeface="APLPapaTroll" panose="02000603000000000000" pitchFamily="2" charset="0"/>
              </a:rPr>
              <a:t>to help! </a:t>
            </a:r>
          </a:p>
          <a:p>
            <a:r>
              <a:rPr lang="en-US" sz="1900" dirty="0">
                <a:latin typeface="APLPapaTroll" panose="02000603000000000000" pitchFamily="2" charset="0"/>
                <a:ea typeface="APLPapaTroll" panose="02000603000000000000" pitchFamily="2" charset="0"/>
              </a:rPr>
              <a:t>___________________________</a:t>
            </a:r>
          </a:p>
          <a:p>
            <a:r>
              <a:rPr lang="en-US" sz="1900" dirty="0">
                <a:latin typeface="APLPapaTroll" panose="02000603000000000000" pitchFamily="2" charset="0"/>
                <a:ea typeface="APLPapaTroll" panose="02000603000000000000" pitchFamily="2" charset="0"/>
              </a:rPr>
              <a:t>          - School Counselor</a:t>
            </a:r>
          </a:p>
          <a:p>
            <a:endParaRPr lang="en-US" sz="1900" dirty="0">
              <a:latin typeface="APLPapaTroll" panose="02000603000000000000" pitchFamily="2" charset="0"/>
              <a:ea typeface="APLPapaTroll" panose="02000603000000000000" pitchFamily="2" charset="0"/>
            </a:endParaRPr>
          </a:p>
        </p:txBody>
      </p:sp>
      <p:sp>
        <p:nvSpPr>
          <p:cNvPr id="30" name="TextBox 29">
            <a:extLst>
              <a:ext uri="{FF2B5EF4-FFF2-40B4-BE49-F238E27FC236}">
                <a16:creationId xmlns:a16="http://schemas.microsoft.com/office/drawing/2014/main" id="{63270EB1-33B7-A57E-30D4-93BF577BCF00}"/>
              </a:ext>
            </a:extLst>
          </p:cNvPr>
          <p:cNvSpPr txBox="1"/>
          <p:nvPr>
            <p:custDataLst>
              <p:tags r:id="rId4"/>
            </p:custDataLst>
          </p:nvPr>
        </p:nvSpPr>
        <p:spPr>
          <a:xfrm>
            <a:off x="137835" y="2382281"/>
            <a:ext cx="7456594" cy="461665"/>
          </a:xfrm>
          <a:prstGeom prst="rect">
            <a:avLst/>
          </a:prstGeom>
          <a:noFill/>
        </p:spPr>
        <p:txBody>
          <a:bodyPr wrap="square" rtlCol="0">
            <a:spAutoFit/>
          </a:bodyPr>
          <a:lstStyle/>
          <a:p>
            <a:pPr algn="ctr"/>
            <a:r>
              <a:rPr lang="en-US" sz="2400" b="1">
                <a:latin typeface="APLPapaTroll" panose="02000603000000000000" pitchFamily="2" charset="0"/>
                <a:ea typeface="APLPapaTroll" panose="02000603000000000000" pitchFamily="2" charset="0"/>
              </a:rPr>
              <a:t>Grade Level: </a:t>
            </a:r>
            <a:r>
              <a:rPr lang="en-US" sz="2400">
                <a:latin typeface="APLPapaTroll" panose="02000603000000000000" pitchFamily="2" charset="0"/>
                <a:ea typeface="APLPapaTroll" panose="02000603000000000000" pitchFamily="2" charset="0"/>
              </a:rPr>
              <a:t>______________</a:t>
            </a:r>
          </a:p>
        </p:txBody>
      </p:sp>
      <p:sp>
        <p:nvSpPr>
          <p:cNvPr id="12" name="TextBox 11">
            <a:extLst>
              <a:ext uri="{FF2B5EF4-FFF2-40B4-BE49-F238E27FC236}">
                <a16:creationId xmlns:a16="http://schemas.microsoft.com/office/drawing/2014/main" id="{0B879F23-4DD1-486F-E724-3774496D2BB3}"/>
              </a:ext>
            </a:extLst>
          </p:cNvPr>
          <p:cNvSpPr txBox="1"/>
          <p:nvPr>
            <p:custDataLst>
              <p:tags r:id="rId5"/>
            </p:custDataLst>
          </p:nvPr>
        </p:nvSpPr>
        <p:spPr>
          <a:xfrm>
            <a:off x="-75956" y="-258577"/>
            <a:ext cx="7772400" cy="1477328"/>
          </a:xfrm>
          <a:prstGeom prst="rect">
            <a:avLst/>
          </a:prstGeom>
          <a:noFill/>
        </p:spPr>
        <p:txBody>
          <a:bodyPr wrap="square" rtlCol="0">
            <a:spAutoFit/>
          </a:bodyPr>
          <a:lstStyle/>
          <a:p>
            <a:pPr algn="ctr"/>
            <a:r>
              <a:rPr lang="en-US" sz="9000" dirty="0">
                <a:ln w="38100">
                  <a:noFill/>
                </a:ln>
                <a:solidFill>
                  <a:srgbClr val="FF3637"/>
                </a:solidFill>
                <a:latin typeface="BFC Cupids Candies" pitchFamily="2" charset="0"/>
              </a:rPr>
              <a:t>Teacher referral form</a:t>
            </a:r>
          </a:p>
        </p:txBody>
      </p:sp>
      <p:sp>
        <p:nvSpPr>
          <p:cNvPr id="14" name="TextBox 13">
            <a:extLst>
              <a:ext uri="{FF2B5EF4-FFF2-40B4-BE49-F238E27FC236}">
                <a16:creationId xmlns:a16="http://schemas.microsoft.com/office/drawing/2014/main" id="{7884991E-19A7-D1A0-7F00-D2E89515DCD9}"/>
              </a:ext>
            </a:extLst>
          </p:cNvPr>
          <p:cNvSpPr txBox="1"/>
          <p:nvPr>
            <p:custDataLst>
              <p:tags r:id="rId6"/>
            </p:custDataLst>
          </p:nvPr>
        </p:nvSpPr>
        <p:spPr>
          <a:xfrm>
            <a:off x="-803865" y="724698"/>
            <a:ext cx="9339995" cy="1446550"/>
          </a:xfrm>
          <a:prstGeom prst="rect">
            <a:avLst/>
          </a:prstGeom>
          <a:noFill/>
        </p:spPr>
        <p:txBody>
          <a:bodyPr wrap="square" rtlCol="0">
            <a:spAutoFit/>
          </a:bodyPr>
          <a:lstStyle/>
          <a:p>
            <a:pPr algn="ctr"/>
            <a:r>
              <a:rPr lang="en-US" sz="8800" b="1" dirty="0">
                <a:latin typeface="KAHoneyLane" pitchFamily="2" charset="77"/>
                <a:ea typeface="APLHEARTEYES" panose="02000603000000000000" pitchFamily="2" charset="0"/>
              </a:rPr>
              <a:t>group counseling</a:t>
            </a:r>
          </a:p>
        </p:txBody>
      </p:sp>
    </p:spTree>
    <p:extLst>
      <p:ext uri="{BB962C8B-B14F-4D97-AF65-F5344CB8AC3E}">
        <p14:creationId xmlns:p14="http://schemas.microsoft.com/office/powerpoint/2010/main" val="17819620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79633024-0B15-B426-609C-3D4009E385BC}"/>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F37C3EA1-1123-7B3F-2D9B-B76331E06944}"/>
              </a:ext>
            </a:extLst>
          </p:cNvPr>
          <p:cNvSpPr txBox="1"/>
          <p:nvPr>
            <p:custDataLst>
              <p:tags r:id="rId1"/>
            </p:custDataLst>
          </p:nvPr>
        </p:nvSpPr>
        <p:spPr>
          <a:xfrm>
            <a:off x="0" y="-238300"/>
            <a:ext cx="7772400" cy="1400383"/>
          </a:xfrm>
          <a:prstGeom prst="rect">
            <a:avLst/>
          </a:prstGeom>
          <a:noFill/>
        </p:spPr>
        <p:txBody>
          <a:bodyPr wrap="square" rtlCol="0">
            <a:spAutoFit/>
          </a:bodyPr>
          <a:lstStyle/>
          <a:p>
            <a:pPr algn="ctr"/>
            <a:r>
              <a:rPr lang="en-US" sz="8500" dirty="0" err="1">
                <a:ln w="38100">
                  <a:noFill/>
                </a:ln>
                <a:latin typeface="BFC Cupids Candies" pitchFamily="2" charset="0"/>
              </a:rPr>
              <a:t>Desde</a:t>
            </a:r>
            <a:r>
              <a:rPr lang="en-US" sz="8500" dirty="0">
                <a:ln w="38100">
                  <a:noFill/>
                </a:ln>
                <a:latin typeface="BFC Cupids Candies" pitchFamily="2" charset="0"/>
              </a:rPr>
              <a:t> </a:t>
            </a:r>
            <a:r>
              <a:rPr lang="en-US" sz="8500" dirty="0" err="1">
                <a:ln w="38100">
                  <a:noFill/>
                </a:ln>
                <a:latin typeface="BFC Cupids Candies" pitchFamily="2" charset="0"/>
              </a:rPr>
              <a:t>el</a:t>
            </a:r>
            <a:r>
              <a:rPr lang="en-US" sz="8500" dirty="0">
                <a:ln w="38100">
                  <a:noFill/>
                </a:ln>
                <a:latin typeface="BFC Cupids Candies" pitchFamily="2" charset="0"/>
              </a:rPr>
              <a:t> </a:t>
            </a:r>
            <a:r>
              <a:rPr lang="en-US" sz="8500" dirty="0" err="1">
                <a:ln w="38100">
                  <a:noFill/>
                </a:ln>
                <a:latin typeface="BFC Cupids Candies" pitchFamily="2" charset="0"/>
              </a:rPr>
              <a:t>escritorio</a:t>
            </a:r>
            <a:r>
              <a:rPr lang="en-US" sz="8500" dirty="0">
                <a:ln w="38100">
                  <a:noFill/>
                </a:ln>
                <a:latin typeface="BFC Cupids Candies" pitchFamily="2" charset="0"/>
              </a:rPr>
              <a:t> de la</a:t>
            </a:r>
          </a:p>
        </p:txBody>
      </p:sp>
      <p:sp>
        <p:nvSpPr>
          <p:cNvPr id="6" name="TextBox 5">
            <a:extLst>
              <a:ext uri="{FF2B5EF4-FFF2-40B4-BE49-F238E27FC236}">
                <a16:creationId xmlns:a16="http://schemas.microsoft.com/office/drawing/2014/main" id="{0F63402D-68B6-FC67-6402-105214DBA466}"/>
              </a:ext>
            </a:extLst>
          </p:cNvPr>
          <p:cNvSpPr txBox="1"/>
          <p:nvPr>
            <p:custDataLst>
              <p:tags r:id="rId2"/>
            </p:custDataLst>
          </p:nvPr>
        </p:nvSpPr>
        <p:spPr>
          <a:xfrm>
            <a:off x="316908" y="1943449"/>
            <a:ext cx="7198317" cy="7879080"/>
          </a:xfrm>
          <a:prstGeom prst="rect">
            <a:avLst/>
          </a:prstGeom>
          <a:noFill/>
        </p:spPr>
        <p:txBody>
          <a:bodyPr wrap="square">
            <a:spAutoFit/>
          </a:bodyPr>
          <a:lstStyle/>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Queridos Padres de Familia,                                                   _____________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Su hijo/a _____________________ ha sido recomendado para participar en un grupo pequeño con su consejera escolar que se llama “</a:t>
            </a:r>
            <a:r>
              <a:rPr lang="es-ES" altLang="en-US" sz="1600" dirty="0" err="1">
                <a:latin typeface="APLPapaTroll" panose="02000603000000000000" pitchFamily="2" charset="0"/>
                <a:ea typeface="APLPapaTroll" panose="02000603000000000000" pitchFamily="2" charset="0"/>
              </a:rPr>
              <a:t>The</a:t>
            </a:r>
            <a:r>
              <a:rPr lang="es-ES" altLang="en-US" sz="1600" dirty="0">
                <a:latin typeface="APLPapaTroll" panose="02000603000000000000" pitchFamily="2" charset="0"/>
                <a:ea typeface="APLPapaTroll" panose="02000603000000000000" pitchFamily="2" charset="0"/>
              </a:rPr>
              <a:t> </a:t>
            </a:r>
            <a:r>
              <a:rPr lang="es-ES" altLang="en-US" sz="1600" dirty="0" err="1">
                <a:latin typeface="APLPapaTroll" panose="02000603000000000000" pitchFamily="2" charset="0"/>
                <a:ea typeface="APLPapaTroll" panose="02000603000000000000" pitchFamily="2" charset="0"/>
              </a:rPr>
              <a:t>Cool</a:t>
            </a:r>
            <a:r>
              <a:rPr lang="es-ES" altLang="en-US" sz="1600" dirty="0">
                <a:latin typeface="APLPapaTroll" panose="02000603000000000000" pitchFamily="2" charset="0"/>
                <a:ea typeface="APLPapaTroll" panose="02000603000000000000" pitchFamily="2" charset="0"/>
              </a:rPr>
              <a:t> Down Club.” Este grupo se centrará en el manejo del enojo.</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10</a:t>
            </a:r>
            <a:r>
              <a:rPr lang="es-ES" altLang="en-US" sz="1600" dirty="0">
                <a:latin typeface="APLPapaTroll" panose="02000603000000000000" pitchFamily="2" charset="0"/>
                <a:ea typeface="APLPapaTroll" panose="02000603000000000000" pitchFamily="2" charset="0"/>
              </a:rPr>
              <a:t> semanas a partir del ___________. Nos reuniremos por 30 minutos el _____________ a las 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b="1" dirty="0">
                <a:latin typeface="APLPapaTroll" panose="02000603000000000000" pitchFamily="2" charset="0"/>
                <a:ea typeface="APLPapaTroll" panose="02000603000000000000" pitchFamily="2" charset="0"/>
              </a:rPr>
              <a:t>Los estudiantes aprenderán:</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La </a:t>
            </a:r>
            <a:r>
              <a:rPr lang="en-US" sz="1600" dirty="0" err="1">
                <a:latin typeface="APLPAPATROLL" panose="02000603000000000000" pitchFamily="2" charset="0"/>
                <a:ea typeface="APLPAPATROLL" panose="02000603000000000000" pitchFamily="2" charset="0"/>
              </a:rPr>
              <a:t>ciencia</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cerebro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detrás</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enojo</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Las </a:t>
            </a:r>
            <a:r>
              <a:rPr lang="en-US" sz="1600" dirty="0" err="1">
                <a:latin typeface="APLPAPATROLL" panose="02000603000000000000" pitchFamily="2" charset="0"/>
                <a:ea typeface="APLPAPATROLL" panose="02000603000000000000" pitchFamily="2" charset="0"/>
              </a:rPr>
              <a:t>manifestaciones</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físicas</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enojo</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Cómo</a:t>
            </a:r>
            <a:r>
              <a:rPr lang="en-US" sz="1600" dirty="0">
                <a:latin typeface="APLPAPATROLL" panose="02000603000000000000" pitchFamily="2" charset="0"/>
                <a:ea typeface="APLPAPATROLL" panose="02000603000000000000" pitchFamily="2" charset="0"/>
              </a:rPr>
              <a:t> se </a:t>
            </a:r>
            <a:r>
              <a:rPr lang="en-US" sz="1600" dirty="0" err="1">
                <a:latin typeface="APLPAPATROLL" panose="02000603000000000000" pitchFamily="2" charset="0"/>
                <a:ea typeface="APLPAPATROLL" panose="02000603000000000000" pitchFamily="2" charset="0"/>
              </a:rPr>
              <a:t>siente</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el</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enojo</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Identificar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comprender</a:t>
            </a:r>
            <a:r>
              <a:rPr lang="en-US" sz="1600" dirty="0">
                <a:latin typeface="APLPAPATROLL" panose="02000603000000000000" pitchFamily="2" charset="0"/>
                <a:ea typeface="APLPAPATROLL" panose="02000603000000000000" pitchFamily="2" charset="0"/>
              </a:rPr>
              <a:t> sus </a:t>
            </a:r>
            <a:r>
              <a:rPr lang="en-US" sz="1600" dirty="0" err="1">
                <a:latin typeface="APLPAPATROLL" panose="02000603000000000000" pitchFamily="2" charset="0"/>
                <a:ea typeface="APLPAPATROLL" panose="02000603000000000000" pitchFamily="2" charset="0"/>
              </a:rPr>
              <a:t>detonantes</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enojo</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Aprender</a:t>
            </a:r>
            <a:r>
              <a:rPr lang="en-US" sz="1600" dirty="0">
                <a:latin typeface="APLPAPATROLL" panose="02000603000000000000" pitchFamily="2" charset="0"/>
                <a:ea typeface="APLPAPATROLL" panose="02000603000000000000" pitchFamily="2" charset="0"/>
              </a:rPr>
              <a:t> a </a:t>
            </a:r>
            <a:r>
              <a:rPr lang="en-US" sz="1600" dirty="0" err="1">
                <a:latin typeface="APLPAPATROLL" panose="02000603000000000000" pitchFamily="2" charset="0"/>
                <a:ea typeface="APLPAPATROLL" panose="02000603000000000000" pitchFamily="2" charset="0"/>
              </a:rPr>
              <a:t>manejar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afrontar</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el</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enojo</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manera</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efectiva</a:t>
            </a:r>
            <a:endParaRPr 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Muchas gracias,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Consejera Escolar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0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Estudiante: ____________________________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Padre de Familia: ____________________________</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Sí, doy permiso para que mi hijo/a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No, no doy permiso para que mi hijo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Firma: ____________________________</a:t>
            </a:r>
          </a:p>
        </p:txBody>
      </p:sp>
      <p:sp>
        <p:nvSpPr>
          <p:cNvPr id="14" name="TextBox 13">
            <a:extLst>
              <a:ext uri="{FF2B5EF4-FFF2-40B4-BE49-F238E27FC236}">
                <a16:creationId xmlns:a16="http://schemas.microsoft.com/office/drawing/2014/main" id="{DB8D9BAD-5476-FA0B-D501-ED734B0F438C}"/>
              </a:ext>
            </a:extLst>
          </p:cNvPr>
          <p:cNvSpPr txBox="1"/>
          <p:nvPr>
            <p:custDataLst>
              <p:tags r:id="rId3"/>
            </p:custDataLst>
          </p:nvPr>
        </p:nvSpPr>
        <p:spPr>
          <a:xfrm>
            <a:off x="-803865" y="724698"/>
            <a:ext cx="9339995" cy="1384995"/>
          </a:xfrm>
          <a:prstGeom prst="rect">
            <a:avLst/>
          </a:prstGeom>
          <a:noFill/>
        </p:spPr>
        <p:txBody>
          <a:bodyPr wrap="square" rtlCol="0">
            <a:spAutoFit/>
          </a:bodyPr>
          <a:lstStyle/>
          <a:p>
            <a:pPr algn="ctr"/>
            <a:r>
              <a:rPr lang="en-US" sz="8400" b="1" dirty="0" err="1">
                <a:latin typeface="KAHoneyLane" pitchFamily="2" charset="77"/>
                <a:ea typeface="APLHEARTEYES" panose="02000603000000000000" pitchFamily="2" charset="0"/>
              </a:rPr>
              <a:t>consejera</a:t>
            </a:r>
            <a:r>
              <a:rPr lang="en-US" sz="8400" b="1" dirty="0">
                <a:latin typeface="KAHoneyLane" pitchFamily="2" charset="77"/>
                <a:ea typeface="APLHEARTEYES" panose="02000603000000000000" pitchFamily="2" charset="0"/>
              </a:rPr>
              <a:t> escolar</a:t>
            </a:r>
          </a:p>
        </p:txBody>
      </p:sp>
    </p:spTree>
    <p:extLst>
      <p:ext uri="{BB962C8B-B14F-4D97-AF65-F5344CB8AC3E}">
        <p14:creationId xmlns:p14="http://schemas.microsoft.com/office/powerpoint/2010/main" val="29153799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958B076C-45DE-87AF-040F-B3F1B351A41E}"/>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69F2E6C5-22B3-8F3F-7A09-12B1E3A76D00}"/>
              </a:ext>
            </a:extLst>
          </p:cNvPr>
          <p:cNvSpPr txBox="1"/>
          <p:nvPr>
            <p:custDataLst>
              <p:tags r:id="rId1"/>
            </p:custDataLst>
          </p:nvPr>
        </p:nvSpPr>
        <p:spPr>
          <a:xfrm>
            <a:off x="-43314" y="-247373"/>
            <a:ext cx="7772400" cy="1477328"/>
          </a:xfrm>
          <a:prstGeom prst="rect">
            <a:avLst/>
          </a:prstGeom>
          <a:noFill/>
        </p:spPr>
        <p:txBody>
          <a:bodyPr wrap="square" rtlCol="0">
            <a:spAutoFit/>
          </a:bodyPr>
          <a:lstStyle/>
          <a:p>
            <a:pPr algn="ctr"/>
            <a:r>
              <a:rPr lang="en-US" sz="9000" dirty="0" err="1">
                <a:ln w="38100">
                  <a:noFill/>
                </a:ln>
                <a:latin typeface="BFC Cupids Candies" pitchFamily="2" charset="0"/>
              </a:rPr>
              <a:t>Desde</a:t>
            </a:r>
            <a:r>
              <a:rPr lang="en-US" sz="9000" dirty="0">
                <a:ln w="38100">
                  <a:noFill/>
                </a:ln>
                <a:latin typeface="BFC Cupids Candies" pitchFamily="2" charset="0"/>
              </a:rPr>
              <a:t> </a:t>
            </a:r>
            <a:r>
              <a:rPr lang="en-US" sz="9000" dirty="0" err="1">
                <a:ln w="38100">
                  <a:noFill/>
                </a:ln>
                <a:latin typeface="BFC Cupids Candies" pitchFamily="2" charset="0"/>
              </a:rPr>
              <a:t>el</a:t>
            </a:r>
            <a:r>
              <a:rPr lang="en-US" sz="9000" dirty="0">
                <a:ln w="38100">
                  <a:noFill/>
                </a:ln>
                <a:latin typeface="BFC Cupids Candies" pitchFamily="2" charset="0"/>
              </a:rPr>
              <a:t> </a:t>
            </a:r>
            <a:r>
              <a:rPr lang="en-US" sz="9000" dirty="0" err="1">
                <a:ln w="38100">
                  <a:noFill/>
                </a:ln>
                <a:latin typeface="BFC Cupids Candies" pitchFamily="2" charset="0"/>
              </a:rPr>
              <a:t>escritorio</a:t>
            </a:r>
            <a:r>
              <a:rPr lang="en-US" sz="9000" dirty="0">
                <a:ln w="38100">
                  <a:noFill/>
                </a:ln>
                <a:latin typeface="BFC Cupids Candies" pitchFamily="2" charset="0"/>
              </a:rPr>
              <a:t> del</a:t>
            </a:r>
          </a:p>
        </p:txBody>
      </p:sp>
      <p:sp>
        <p:nvSpPr>
          <p:cNvPr id="6" name="TextBox 5">
            <a:extLst>
              <a:ext uri="{FF2B5EF4-FFF2-40B4-BE49-F238E27FC236}">
                <a16:creationId xmlns:a16="http://schemas.microsoft.com/office/drawing/2014/main" id="{AB16A66D-55EF-4B27-8B86-3FFC790D0826}"/>
              </a:ext>
            </a:extLst>
          </p:cNvPr>
          <p:cNvSpPr txBox="1"/>
          <p:nvPr>
            <p:custDataLst>
              <p:tags r:id="rId2"/>
            </p:custDataLst>
          </p:nvPr>
        </p:nvSpPr>
        <p:spPr>
          <a:xfrm>
            <a:off x="316908" y="1943449"/>
            <a:ext cx="7198317" cy="7879080"/>
          </a:xfrm>
          <a:prstGeom prst="rect">
            <a:avLst/>
          </a:prstGeom>
          <a:noFill/>
        </p:spPr>
        <p:txBody>
          <a:bodyPr wrap="square">
            <a:spAutoFit/>
          </a:bodyPr>
          <a:lstStyle/>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Queridos Padres de Familia,                                                   _____________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Su hijo/a _____________________ ha sido recomendado para participar en un grupo pequeño con su consejero escolar que se llama “</a:t>
            </a:r>
            <a:r>
              <a:rPr lang="es-ES" altLang="en-US" sz="1600" dirty="0" err="1">
                <a:latin typeface="APLPapaTroll" panose="02000603000000000000" pitchFamily="2" charset="0"/>
                <a:ea typeface="APLPapaTroll" panose="02000603000000000000" pitchFamily="2" charset="0"/>
              </a:rPr>
              <a:t>The</a:t>
            </a:r>
            <a:r>
              <a:rPr lang="es-ES" altLang="en-US" sz="1600" dirty="0">
                <a:latin typeface="APLPapaTroll" panose="02000603000000000000" pitchFamily="2" charset="0"/>
                <a:ea typeface="APLPapaTroll" panose="02000603000000000000" pitchFamily="2" charset="0"/>
              </a:rPr>
              <a:t> </a:t>
            </a:r>
            <a:r>
              <a:rPr lang="es-ES" altLang="en-US" sz="1600" dirty="0" err="1">
                <a:latin typeface="APLPapaTroll" panose="02000603000000000000" pitchFamily="2" charset="0"/>
                <a:ea typeface="APLPapaTroll" panose="02000603000000000000" pitchFamily="2" charset="0"/>
              </a:rPr>
              <a:t>Cool</a:t>
            </a:r>
            <a:r>
              <a:rPr lang="es-ES" altLang="en-US" sz="1600" dirty="0">
                <a:latin typeface="APLPapaTroll" panose="02000603000000000000" pitchFamily="2" charset="0"/>
                <a:ea typeface="APLPapaTroll" panose="02000603000000000000" pitchFamily="2" charset="0"/>
              </a:rPr>
              <a:t> Down Club.” Este grupo se centrará en el manejo del enojo.</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10</a:t>
            </a:r>
            <a:r>
              <a:rPr lang="es-ES" altLang="en-US" sz="1600" dirty="0">
                <a:latin typeface="APLPapaTroll" panose="02000603000000000000" pitchFamily="2" charset="0"/>
                <a:ea typeface="APLPapaTroll" panose="02000603000000000000" pitchFamily="2" charset="0"/>
              </a:rPr>
              <a:t> semanas a partir del ___________. Nos reuniremos por 30 minutos el _____________ a las 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b="1" dirty="0">
                <a:latin typeface="APLPapaTroll" panose="02000603000000000000" pitchFamily="2" charset="0"/>
                <a:ea typeface="APLPapaTroll" panose="02000603000000000000" pitchFamily="2" charset="0"/>
              </a:rPr>
              <a:t>Los estudiantes aprenderán:</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La </a:t>
            </a:r>
            <a:r>
              <a:rPr lang="en-US" sz="1600" dirty="0" err="1">
                <a:latin typeface="APLPAPATROLL" panose="02000603000000000000" pitchFamily="2" charset="0"/>
                <a:ea typeface="APLPAPATROLL" panose="02000603000000000000" pitchFamily="2" charset="0"/>
              </a:rPr>
              <a:t>ciencia</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cerebro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detrás</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enojo</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Las </a:t>
            </a:r>
            <a:r>
              <a:rPr lang="en-US" sz="1600" dirty="0" err="1">
                <a:latin typeface="APLPAPATROLL" panose="02000603000000000000" pitchFamily="2" charset="0"/>
                <a:ea typeface="APLPAPATROLL" panose="02000603000000000000" pitchFamily="2" charset="0"/>
              </a:rPr>
              <a:t>manifestaciones</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físicas</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enojo</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Cómo</a:t>
            </a:r>
            <a:r>
              <a:rPr lang="en-US" sz="1600" dirty="0">
                <a:latin typeface="APLPAPATROLL" panose="02000603000000000000" pitchFamily="2" charset="0"/>
                <a:ea typeface="APLPAPATROLL" panose="02000603000000000000" pitchFamily="2" charset="0"/>
              </a:rPr>
              <a:t> se </a:t>
            </a:r>
            <a:r>
              <a:rPr lang="en-US" sz="1600" dirty="0" err="1">
                <a:latin typeface="APLPAPATROLL" panose="02000603000000000000" pitchFamily="2" charset="0"/>
                <a:ea typeface="APLPAPATROLL" panose="02000603000000000000" pitchFamily="2" charset="0"/>
              </a:rPr>
              <a:t>siente</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el</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enojo</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Identificar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comprender</a:t>
            </a:r>
            <a:r>
              <a:rPr lang="en-US" sz="1600" dirty="0">
                <a:latin typeface="APLPAPATROLL" panose="02000603000000000000" pitchFamily="2" charset="0"/>
                <a:ea typeface="APLPAPATROLL" panose="02000603000000000000" pitchFamily="2" charset="0"/>
              </a:rPr>
              <a:t> sus </a:t>
            </a:r>
            <a:r>
              <a:rPr lang="en-US" sz="1600" dirty="0" err="1">
                <a:latin typeface="APLPAPATROLL" panose="02000603000000000000" pitchFamily="2" charset="0"/>
                <a:ea typeface="APLPAPATROLL" panose="02000603000000000000" pitchFamily="2" charset="0"/>
              </a:rPr>
              <a:t>detonantes</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enojo</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Aprender</a:t>
            </a:r>
            <a:r>
              <a:rPr lang="en-US" sz="1600" dirty="0">
                <a:latin typeface="APLPAPATROLL" panose="02000603000000000000" pitchFamily="2" charset="0"/>
                <a:ea typeface="APLPAPATROLL" panose="02000603000000000000" pitchFamily="2" charset="0"/>
              </a:rPr>
              <a:t> a </a:t>
            </a:r>
            <a:r>
              <a:rPr lang="en-US" sz="1600" dirty="0" err="1">
                <a:latin typeface="APLPAPATROLL" panose="02000603000000000000" pitchFamily="2" charset="0"/>
                <a:ea typeface="APLPAPATROLL" panose="02000603000000000000" pitchFamily="2" charset="0"/>
              </a:rPr>
              <a:t>manejar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afrontar</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el</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enojo</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manera</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efectiva</a:t>
            </a:r>
            <a:endParaRPr 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Muchas gracias,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Consejero Escolar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0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Estudiante: ____________________________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Padre de Familia: ____________________________</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Sí, doy permiso para que mi hijo/a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No, no doy permiso para que mi hijo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Firma: ____________________________</a:t>
            </a:r>
          </a:p>
        </p:txBody>
      </p:sp>
      <p:sp>
        <p:nvSpPr>
          <p:cNvPr id="14" name="TextBox 13">
            <a:extLst>
              <a:ext uri="{FF2B5EF4-FFF2-40B4-BE49-F238E27FC236}">
                <a16:creationId xmlns:a16="http://schemas.microsoft.com/office/drawing/2014/main" id="{C8F36BFE-115B-C5AC-8A29-73E645D8A57C}"/>
              </a:ext>
            </a:extLst>
          </p:cNvPr>
          <p:cNvSpPr txBox="1"/>
          <p:nvPr>
            <p:custDataLst>
              <p:tags r:id="rId3"/>
            </p:custDataLst>
          </p:nvPr>
        </p:nvSpPr>
        <p:spPr>
          <a:xfrm>
            <a:off x="-803865" y="724698"/>
            <a:ext cx="9339995" cy="1384995"/>
          </a:xfrm>
          <a:prstGeom prst="rect">
            <a:avLst/>
          </a:prstGeom>
          <a:noFill/>
        </p:spPr>
        <p:txBody>
          <a:bodyPr wrap="square" rtlCol="0">
            <a:spAutoFit/>
          </a:bodyPr>
          <a:lstStyle/>
          <a:p>
            <a:pPr algn="ctr"/>
            <a:r>
              <a:rPr lang="en-US" sz="8400" b="1" dirty="0" err="1">
                <a:latin typeface="KAHoneyLane" pitchFamily="2" charset="77"/>
                <a:ea typeface="APLHEARTEYES" panose="02000603000000000000" pitchFamily="2" charset="0"/>
              </a:rPr>
              <a:t>consejero</a:t>
            </a:r>
            <a:r>
              <a:rPr lang="en-US" sz="8400" b="1" dirty="0">
                <a:latin typeface="KAHoneyLane" pitchFamily="2" charset="77"/>
                <a:ea typeface="APLHEARTEYES" panose="02000603000000000000" pitchFamily="2" charset="0"/>
              </a:rPr>
              <a:t> escolar</a:t>
            </a:r>
          </a:p>
        </p:txBody>
      </p:sp>
    </p:spTree>
    <p:extLst>
      <p:ext uri="{BB962C8B-B14F-4D97-AF65-F5344CB8AC3E}">
        <p14:creationId xmlns:p14="http://schemas.microsoft.com/office/powerpoint/2010/main" val="39519105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063A04B3-AADE-AE7F-D03D-0C09405C6677}"/>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929D4DCF-0176-FEC0-E99F-2662C7FE141E}"/>
              </a:ext>
            </a:extLst>
          </p:cNvPr>
          <p:cNvSpPr txBox="1"/>
          <p:nvPr>
            <p:custDataLst>
              <p:tags r:id="rId1"/>
            </p:custDataLst>
          </p:nvPr>
        </p:nvSpPr>
        <p:spPr>
          <a:xfrm>
            <a:off x="0" y="-290930"/>
            <a:ext cx="7772400" cy="1400383"/>
          </a:xfrm>
          <a:prstGeom prst="rect">
            <a:avLst/>
          </a:prstGeom>
          <a:noFill/>
        </p:spPr>
        <p:txBody>
          <a:bodyPr wrap="square" rtlCol="0">
            <a:spAutoFit/>
          </a:bodyPr>
          <a:lstStyle/>
          <a:p>
            <a:pPr algn="ctr"/>
            <a:r>
              <a:rPr lang="en-US" sz="8500" dirty="0" err="1">
                <a:ln w="38100">
                  <a:noFill/>
                </a:ln>
                <a:latin typeface="BFC Cupids Candies" pitchFamily="2" charset="0"/>
              </a:rPr>
              <a:t>Desde</a:t>
            </a:r>
            <a:r>
              <a:rPr lang="en-US" sz="8500" dirty="0">
                <a:ln w="38100">
                  <a:noFill/>
                </a:ln>
                <a:latin typeface="BFC Cupids Candies" pitchFamily="2" charset="0"/>
              </a:rPr>
              <a:t> </a:t>
            </a:r>
            <a:r>
              <a:rPr lang="en-US" sz="8500" dirty="0" err="1">
                <a:ln w="38100">
                  <a:noFill/>
                </a:ln>
                <a:latin typeface="BFC Cupids Candies" pitchFamily="2" charset="0"/>
              </a:rPr>
              <a:t>el</a:t>
            </a:r>
            <a:r>
              <a:rPr lang="en-US" sz="8500" dirty="0">
                <a:ln w="38100">
                  <a:noFill/>
                </a:ln>
                <a:latin typeface="BFC Cupids Candies" pitchFamily="2" charset="0"/>
              </a:rPr>
              <a:t> </a:t>
            </a:r>
            <a:r>
              <a:rPr lang="en-US" sz="8500" dirty="0" err="1">
                <a:ln w="38100">
                  <a:noFill/>
                </a:ln>
                <a:latin typeface="BFC Cupids Candies" pitchFamily="2" charset="0"/>
              </a:rPr>
              <a:t>escritorio</a:t>
            </a:r>
            <a:r>
              <a:rPr lang="en-US" sz="8500" dirty="0">
                <a:ln w="38100">
                  <a:noFill/>
                </a:ln>
                <a:latin typeface="BFC Cupids Candies" pitchFamily="2" charset="0"/>
              </a:rPr>
              <a:t> de la</a:t>
            </a:r>
          </a:p>
        </p:txBody>
      </p:sp>
      <p:sp>
        <p:nvSpPr>
          <p:cNvPr id="6" name="TextBox 5">
            <a:extLst>
              <a:ext uri="{FF2B5EF4-FFF2-40B4-BE49-F238E27FC236}">
                <a16:creationId xmlns:a16="http://schemas.microsoft.com/office/drawing/2014/main" id="{B84D8439-F6E7-D2CC-620C-FBA1984303E6}"/>
              </a:ext>
            </a:extLst>
          </p:cNvPr>
          <p:cNvSpPr txBox="1"/>
          <p:nvPr>
            <p:custDataLst>
              <p:tags r:id="rId2"/>
            </p:custDataLst>
          </p:nvPr>
        </p:nvSpPr>
        <p:spPr>
          <a:xfrm>
            <a:off x="316908" y="1943449"/>
            <a:ext cx="7198317" cy="8125301"/>
          </a:xfrm>
          <a:prstGeom prst="rect">
            <a:avLst/>
          </a:prstGeom>
          <a:noFill/>
        </p:spPr>
        <p:txBody>
          <a:bodyPr wrap="square">
            <a:spAutoFit/>
          </a:bodyPr>
          <a:lstStyle/>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Queridos Padres de Familia,                                                   _____________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Su hijo/a _____________________ ha sido recomendado para participar en un grupo pequeño con su trabajadora social que se llama “</a:t>
            </a:r>
            <a:r>
              <a:rPr lang="es-ES" altLang="en-US" sz="1600" dirty="0" err="1">
                <a:latin typeface="APLPapaTroll" panose="02000603000000000000" pitchFamily="2" charset="0"/>
                <a:ea typeface="APLPapaTroll" panose="02000603000000000000" pitchFamily="2" charset="0"/>
              </a:rPr>
              <a:t>The</a:t>
            </a:r>
            <a:r>
              <a:rPr lang="es-ES" altLang="en-US" sz="1600" dirty="0">
                <a:latin typeface="APLPapaTroll" panose="02000603000000000000" pitchFamily="2" charset="0"/>
                <a:ea typeface="APLPapaTroll" panose="02000603000000000000" pitchFamily="2" charset="0"/>
              </a:rPr>
              <a:t> </a:t>
            </a:r>
            <a:r>
              <a:rPr lang="es-ES" altLang="en-US" sz="1600" dirty="0" err="1">
                <a:latin typeface="APLPapaTroll" panose="02000603000000000000" pitchFamily="2" charset="0"/>
                <a:ea typeface="APLPapaTroll" panose="02000603000000000000" pitchFamily="2" charset="0"/>
              </a:rPr>
              <a:t>Cool</a:t>
            </a:r>
            <a:r>
              <a:rPr lang="es-ES" altLang="en-US" sz="1600" dirty="0">
                <a:latin typeface="APLPapaTroll" panose="02000603000000000000" pitchFamily="2" charset="0"/>
                <a:ea typeface="APLPapaTroll" panose="02000603000000000000" pitchFamily="2" charset="0"/>
              </a:rPr>
              <a:t> Down Club.” Este grupo se centrará en el manejo del enojo.</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10</a:t>
            </a:r>
            <a:r>
              <a:rPr lang="es-ES" altLang="en-US" sz="1600" dirty="0">
                <a:latin typeface="APLPapaTroll" panose="02000603000000000000" pitchFamily="2" charset="0"/>
                <a:ea typeface="APLPapaTroll" panose="02000603000000000000" pitchFamily="2" charset="0"/>
              </a:rPr>
              <a:t> semanas a partir del ___________. Nos reuniremos por 30 minutos el _____________ a las 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b="1" dirty="0">
                <a:latin typeface="APLPapaTroll" panose="02000603000000000000" pitchFamily="2" charset="0"/>
                <a:ea typeface="APLPapaTroll" panose="02000603000000000000" pitchFamily="2" charset="0"/>
              </a:rPr>
              <a:t>Los estudiantes aprenderán:</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La </a:t>
            </a:r>
            <a:r>
              <a:rPr lang="en-US" sz="1600" dirty="0" err="1">
                <a:latin typeface="APLPAPATROLL" panose="02000603000000000000" pitchFamily="2" charset="0"/>
                <a:ea typeface="APLPAPATROLL" panose="02000603000000000000" pitchFamily="2" charset="0"/>
              </a:rPr>
              <a:t>ciencia</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cerebro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detrás</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enojo</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Las </a:t>
            </a:r>
            <a:r>
              <a:rPr lang="en-US" sz="1600" dirty="0" err="1">
                <a:latin typeface="APLPAPATROLL" panose="02000603000000000000" pitchFamily="2" charset="0"/>
                <a:ea typeface="APLPAPATROLL" panose="02000603000000000000" pitchFamily="2" charset="0"/>
              </a:rPr>
              <a:t>manifestaciones</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físicas</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enojo</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Cómo</a:t>
            </a:r>
            <a:r>
              <a:rPr lang="en-US" sz="1600" dirty="0">
                <a:latin typeface="APLPAPATROLL" panose="02000603000000000000" pitchFamily="2" charset="0"/>
                <a:ea typeface="APLPAPATROLL" panose="02000603000000000000" pitchFamily="2" charset="0"/>
              </a:rPr>
              <a:t> se </a:t>
            </a:r>
            <a:r>
              <a:rPr lang="en-US" sz="1600" dirty="0" err="1">
                <a:latin typeface="APLPAPATROLL" panose="02000603000000000000" pitchFamily="2" charset="0"/>
                <a:ea typeface="APLPAPATROLL" panose="02000603000000000000" pitchFamily="2" charset="0"/>
              </a:rPr>
              <a:t>siente</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el</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enojo</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Identificar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comprender</a:t>
            </a:r>
            <a:r>
              <a:rPr lang="en-US" sz="1600" dirty="0">
                <a:latin typeface="APLPAPATROLL" panose="02000603000000000000" pitchFamily="2" charset="0"/>
                <a:ea typeface="APLPAPATROLL" panose="02000603000000000000" pitchFamily="2" charset="0"/>
              </a:rPr>
              <a:t> sus </a:t>
            </a:r>
            <a:r>
              <a:rPr lang="en-US" sz="1600" dirty="0" err="1">
                <a:latin typeface="APLPAPATROLL" panose="02000603000000000000" pitchFamily="2" charset="0"/>
                <a:ea typeface="APLPAPATROLL" panose="02000603000000000000" pitchFamily="2" charset="0"/>
              </a:rPr>
              <a:t>detonantes</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enojo</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Aprender</a:t>
            </a:r>
            <a:r>
              <a:rPr lang="en-US" sz="1600" dirty="0">
                <a:latin typeface="APLPAPATROLL" panose="02000603000000000000" pitchFamily="2" charset="0"/>
                <a:ea typeface="APLPAPATROLL" panose="02000603000000000000" pitchFamily="2" charset="0"/>
              </a:rPr>
              <a:t> a </a:t>
            </a:r>
            <a:r>
              <a:rPr lang="en-US" sz="1600" dirty="0" err="1">
                <a:latin typeface="APLPAPATROLL" panose="02000603000000000000" pitchFamily="2" charset="0"/>
                <a:ea typeface="APLPAPATROLL" panose="02000603000000000000" pitchFamily="2" charset="0"/>
              </a:rPr>
              <a:t>manejar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afrontar</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el</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enojo</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manera</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efectiva</a:t>
            </a:r>
            <a:endParaRPr 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Muchas gracias,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Trabajadora Social</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0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Estudiante: ____________________________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Padre de Familia: ____________________________</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Sí, doy permiso para que mi hijo/a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No, no doy permiso para que mi hijo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Firma: ____________________________</a:t>
            </a:r>
          </a:p>
        </p:txBody>
      </p:sp>
      <p:sp>
        <p:nvSpPr>
          <p:cNvPr id="14" name="TextBox 13">
            <a:extLst>
              <a:ext uri="{FF2B5EF4-FFF2-40B4-BE49-F238E27FC236}">
                <a16:creationId xmlns:a16="http://schemas.microsoft.com/office/drawing/2014/main" id="{061C4499-9C67-C01E-4BCB-656D69C24F9F}"/>
              </a:ext>
            </a:extLst>
          </p:cNvPr>
          <p:cNvSpPr txBox="1"/>
          <p:nvPr>
            <p:custDataLst>
              <p:tags r:id="rId3"/>
            </p:custDataLst>
          </p:nvPr>
        </p:nvSpPr>
        <p:spPr>
          <a:xfrm>
            <a:off x="-803865" y="724698"/>
            <a:ext cx="9339995" cy="1384995"/>
          </a:xfrm>
          <a:prstGeom prst="rect">
            <a:avLst/>
          </a:prstGeom>
          <a:noFill/>
        </p:spPr>
        <p:txBody>
          <a:bodyPr wrap="square" rtlCol="0">
            <a:spAutoFit/>
          </a:bodyPr>
          <a:lstStyle/>
          <a:p>
            <a:pPr algn="ctr"/>
            <a:r>
              <a:rPr lang="en-US" sz="8200" b="1" dirty="0" err="1">
                <a:latin typeface="KAHoneyLane" pitchFamily="2" charset="77"/>
                <a:ea typeface="APLHEARTEYES" panose="02000603000000000000" pitchFamily="2" charset="0"/>
              </a:rPr>
              <a:t>trabajadora</a:t>
            </a:r>
            <a:r>
              <a:rPr lang="en-US" sz="8200" b="1" dirty="0">
                <a:latin typeface="KAHoneyLane" pitchFamily="2" charset="77"/>
                <a:ea typeface="APLHEARTEYES" panose="02000603000000000000" pitchFamily="2" charset="0"/>
              </a:rPr>
              <a:t> social</a:t>
            </a:r>
          </a:p>
        </p:txBody>
      </p:sp>
    </p:spTree>
    <p:extLst>
      <p:ext uri="{BB962C8B-B14F-4D97-AF65-F5344CB8AC3E}">
        <p14:creationId xmlns:p14="http://schemas.microsoft.com/office/powerpoint/2010/main" val="6281084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946FDB2B-D8C1-D58B-B0F2-01C19A3D7D0D}"/>
            </a:ext>
          </a:extLst>
        </p:cNvPr>
        <p:cNvGrpSpPr/>
        <p:nvPr/>
      </p:nvGrpSpPr>
      <p:grpSpPr>
        <a:xfrm>
          <a:off x="0" y="0"/>
          <a:ext cx="0" cy="0"/>
          <a:chOff x="0" y="0"/>
          <a:chExt cx="0" cy="0"/>
        </a:xfrm>
      </p:grpSpPr>
      <p:sp>
        <p:nvSpPr>
          <p:cNvPr id="14" name="TextBox 13">
            <a:extLst>
              <a:ext uri="{FF2B5EF4-FFF2-40B4-BE49-F238E27FC236}">
                <a16:creationId xmlns:a16="http://schemas.microsoft.com/office/drawing/2014/main" id="{C02B5873-DB7E-10B8-E498-15A1A2D9B4D2}"/>
              </a:ext>
            </a:extLst>
          </p:cNvPr>
          <p:cNvSpPr txBox="1"/>
          <p:nvPr>
            <p:custDataLst>
              <p:tags r:id="rId1"/>
            </p:custDataLst>
          </p:nvPr>
        </p:nvSpPr>
        <p:spPr>
          <a:xfrm>
            <a:off x="-803866" y="762855"/>
            <a:ext cx="9339995" cy="1384995"/>
          </a:xfrm>
          <a:prstGeom prst="rect">
            <a:avLst/>
          </a:prstGeom>
          <a:noFill/>
        </p:spPr>
        <p:txBody>
          <a:bodyPr wrap="square" rtlCol="0">
            <a:spAutoFit/>
          </a:bodyPr>
          <a:lstStyle/>
          <a:p>
            <a:pPr algn="ctr"/>
            <a:r>
              <a:rPr lang="en-US" sz="8400" b="1" dirty="0" err="1">
                <a:latin typeface="KAHoneyLane" pitchFamily="2" charset="77"/>
                <a:ea typeface="APLHEARTEYES" panose="02000603000000000000" pitchFamily="2" charset="0"/>
              </a:rPr>
              <a:t>trabajador</a:t>
            </a:r>
            <a:r>
              <a:rPr lang="en-US" sz="8400" b="1" dirty="0">
                <a:latin typeface="KAHoneyLane" pitchFamily="2" charset="77"/>
                <a:ea typeface="APLHEARTEYES" panose="02000603000000000000" pitchFamily="2" charset="0"/>
              </a:rPr>
              <a:t> social</a:t>
            </a:r>
          </a:p>
        </p:txBody>
      </p:sp>
      <p:sp>
        <p:nvSpPr>
          <p:cNvPr id="12" name="TextBox 11">
            <a:extLst>
              <a:ext uri="{FF2B5EF4-FFF2-40B4-BE49-F238E27FC236}">
                <a16:creationId xmlns:a16="http://schemas.microsoft.com/office/drawing/2014/main" id="{5B867E3B-5BFC-E553-588D-23B620B62A84}"/>
              </a:ext>
            </a:extLst>
          </p:cNvPr>
          <p:cNvSpPr txBox="1"/>
          <p:nvPr>
            <p:custDataLst>
              <p:tags r:id="rId2"/>
            </p:custDataLst>
          </p:nvPr>
        </p:nvSpPr>
        <p:spPr>
          <a:xfrm>
            <a:off x="-20068" y="-337302"/>
            <a:ext cx="7772400" cy="1477328"/>
          </a:xfrm>
          <a:prstGeom prst="rect">
            <a:avLst/>
          </a:prstGeom>
          <a:noFill/>
        </p:spPr>
        <p:txBody>
          <a:bodyPr wrap="square" rtlCol="0">
            <a:spAutoFit/>
          </a:bodyPr>
          <a:lstStyle/>
          <a:p>
            <a:pPr algn="ctr"/>
            <a:r>
              <a:rPr lang="en-US" sz="9000" dirty="0" err="1">
                <a:ln w="38100">
                  <a:noFill/>
                </a:ln>
                <a:latin typeface="BFC Cupids Candies" pitchFamily="2" charset="0"/>
              </a:rPr>
              <a:t>Desde</a:t>
            </a:r>
            <a:r>
              <a:rPr lang="en-US" sz="9000" dirty="0">
                <a:ln w="38100">
                  <a:noFill/>
                </a:ln>
                <a:latin typeface="BFC Cupids Candies" pitchFamily="2" charset="0"/>
              </a:rPr>
              <a:t> </a:t>
            </a:r>
            <a:r>
              <a:rPr lang="en-US" sz="9000" dirty="0" err="1">
                <a:ln w="38100">
                  <a:noFill/>
                </a:ln>
                <a:latin typeface="BFC Cupids Candies" pitchFamily="2" charset="0"/>
              </a:rPr>
              <a:t>el</a:t>
            </a:r>
            <a:r>
              <a:rPr lang="en-US" sz="9000" dirty="0">
                <a:ln w="38100">
                  <a:noFill/>
                </a:ln>
                <a:latin typeface="BFC Cupids Candies" pitchFamily="2" charset="0"/>
              </a:rPr>
              <a:t> </a:t>
            </a:r>
            <a:r>
              <a:rPr lang="en-US" sz="9000" dirty="0" err="1">
                <a:ln w="38100">
                  <a:noFill/>
                </a:ln>
                <a:latin typeface="BFC Cupids Candies" pitchFamily="2" charset="0"/>
              </a:rPr>
              <a:t>escritorio</a:t>
            </a:r>
            <a:r>
              <a:rPr lang="en-US" sz="9000" dirty="0">
                <a:ln w="38100">
                  <a:noFill/>
                </a:ln>
                <a:latin typeface="BFC Cupids Candies" pitchFamily="2" charset="0"/>
              </a:rPr>
              <a:t> del</a:t>
            </a:r>
          </a:p>
        </p:txBody>
      </p:sp>
      <p:sp>
        <p:nvSpPr>
          <p:cNvPr id="6" name="TextBox 5">
            <a:extLst>
              <a:ext uri="{FF2B5EF4-FFF2-40B4-BE49-F238E27FC236}">
                <a16:creationId xmlns:a16="http://schemas.microsoft.com/office/drawing/2014/main" id="{2F149EC2-0B7E-EAE7-7C76-7C4B2734699A}"/>
              </a:ext>
            </a:extLst>
          </p:cNvPr>
          <p:cNvSpPr txBox="1"/>
          <p:nvPr>
            <p:custDataLst>
              <p:tags r:id="rId3"/>
            </p:custDataLst>
          </p:nvPr>
        </p:nvSpPr>
        <p:spPr>
          <a:xfrm>
            <a:off x="316908" y="1943449"/>
            <a:ext cx="7198317" cy="7879080"/>
          </a:xfrm>
          <a:prstGeom prst="rect">
            <a:avLst/>
          </a:prstGeom>
          <a:noFill/>
        </p:spPr>
        <p:txBody>
          <a:bodyPr wrap="square">
            <a:spAutoFit/>
          </a:bodyPr>
          <a:lstStyle/>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Queridos Padres de Familia,                                                   _____________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Su hijo/a _____________________ ha sido recomendado para participar en un grupo pequeño con su trabajador social que se llama “</a:t>
            </a:r>
            <a:r>
              <a:rPr lang="es-ES" altLang="en-US" sz="1600" dirty="0" err="1">
                <a:latin typeface="APLPapaTroll" panose="02000603000000000000" pitchFamily="2" charset="0"/>
                <a:ea typeface="APLPapaTroll" panose="02000603000000000000" pitchFamily="2" charset="0"/>
              </a:rPr>
              <a:t>The</a:t>
            </a:r>
            <a:r>
              <a:rPr lang="es-ES" altLang="en-US" sz="1600" dirty="0">
                <a:latin typeface="APLPapaTroll" panose="02000603000000000000" pitchFamily="2" charset="0"/>
                <a:ea typeface="APLPapaTroll" panose="02000603000000000000" pitchFamily="2" charset="0"/>
              </a:rPr>
              <a:t> </a:t>
            </a:r>
            <a:r>
              <a:rPr lang="es-ES" altLang="en-US" sz="1600" dirty="0" err="1">
                <a:latin typeface="APLPapaTroll" panose="02000603000000000000" pitchFamily="2" charset="0"/>
                <a:ea typeface="APLPapaTroll" panose="02000603000000000000" pitchFamily="2" charset="0"/>
              </a:rPr>
              <a:t>Cool</a:t>
            </a:r>
            <a:r>
              <a:rPr lang="es-ES" altLang="en-US" sz="1600" dirty="0">
                <a:latin typeface="APLPapaTroll" panose="02000603000000000000" pitchFamily="2" charset="0"/>
                <a:ea typeface="APLPapaTroll" panose="02000603000000000000" pitchFamily="2" charset="0"/>
              </a:rPr>
              <a:t> Down Club.” Este grupo se centrará en el manejo del enojo.</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10</a:t>
            </a:r>
            <a:r>
              <a:rPr lang="es-ES" altLang="en-US" sz="1600" dirty="0">
                <a:latin typeface="APLPapaTroll" panose="02000603000000000000" pitchFamily="2" charset="0"/>
                <a:ea typeface="APLPapaTroll" panose="02000603000000000000" pitchFamily="2" charset="0"/>
              </a:rPr>
              <a:t> semanas a partir del ___________. Nos reuniremos por 30 minutos el _____________ a las 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b="1" dirty="0">
                <a:latin typeface="APLPapaTroll" panose="02000603000000000000" pitchFamily="2" charset="0"/>
                <a:ea typeface="APLPapaTroll" panose="02000603000000000000" pitchFamily="2" charset="0"/>
              </a:rPr>
              <a:t>Los estudiantes aprenderán:</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La </a:t>
            </a:r>
            <a:r>
              <a:rPr lang="en-US" sz="1600" dirty="0" err="1">
                <a:latin typeface="APLPAPATROLL" panose="02000603000000000000" pitchFamily="2" charset="0"/>
                <a:ea typeface="APLPAPATROLL" panose="02000603000000000000" pitchFamily="2" charset="0"/>
              </a:rPr>
              <a:t>ciencia</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cerebro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detrás</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enojo</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Las </a:t>
            </a:r>
            <a:r>
              <a:rPr lang="en-US" sz="1600" dirty="0" err="1">
                <a:latin typeface="APLPAPATROLL" panose="02000603000000000000" pitchFamily="2" charset="0"/>
                <a:ea typeface="APLPAPATROLL" panose="02000603000000000000" pitchFamily="2" charset="0"/>
              </a:rPr>
              <a:t>manifestaciones</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físicas</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enojo</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Cómo</a:t>
            </a:r>
            <a:r>
              <a:rPr lang="en-US" sz="1600" dirty="0">
                <a:latin typeface="APLPAPATROLL" panose="02000603000000000000" pitchFamily="2" charset="0"/>
                <a:ea typeface="APLPAPATROLL" panose="02000603000000000000" pitchFamily="2" charset="0"/>
              </a:rPr>
              <a:t> se </a:t>
            </a:r>
            <a:r>
              <a:rPr lang="en-US" sz="1600" dirty="0" err="1">
                <a:latin typeface="APLPAPATROLL" panose="02000603000000000000" pitchFamily="2" charset="0"/>
                <a:ea typeface="APLPAPATROLL" panose="02000603000000000000" pitchFamily="2" charset="0"/>
              </a:rPr>
              <a:t>siente</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el</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enojo</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Identificar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comprender</a:t>
            </a:r>
            <a:r>
              <a:rPr lang="en-US" sz="1600" dirty="0">
                <a:latin typeface="APLPAPATROLL" panose="02000603000000000000" pitchFamily="2" charset="0"/>
                <a:ea typeface="APLPAPATROLL" panose="02000603000000000000" pitchFamily="2" charset="0"/>
              </a:rPr>
              <a:t> sus </a:t>
            </a:r>
            <a:r>
              <a:rPr lang="en-US" sz="1600" dirty="0" err="1">
                <a:latin typeface="APLPAPATROLL" panose="02000603000000000000" pitchFamily="2" charset="0"/>
                <a:ea typeface="APLPAPATROLL" panose="02000603000000000000" pitchFamily="2" charset="0"/>
              </a:rPr>
              <a:t>detonantes</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enojo</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Aprender</a:t>
            </a:r>
            <a:r>
              <a:rPr lang="en-US" sz="1600" dirty="0">
                <a:latin typeface="APLPAPATROLL" panose="02000603000000000000" pitchFamily="2" charset="0"/>
                <a:ea typeface="APLPAPATROLL" panose="02000603000000000000" pitchFamily="2" charset="0"/>
              </a:rPr>
              <a:t> a </a:t>
            </a:r>
            <a:r>
              <a:rPr lang="en-US" sz="1600" dirty="0" err="1">
                <a:latin typeface="APLPAPATROLL" panose="02000603000000000000" pitchFamily="2" charset="0"/>
                <a:ea typeface="APLPAPATROLL" panose="02000603000000000000" pitchFamily="2" charset="0"/>
              </a:rPr>
              <a:t>manejar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afrontar</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el</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enojo</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manera</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efectiva</a:t>
            </a:r>
            <a:endParaRPr 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Muchas gracias,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Trabajador Social</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0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Estudiante: ____________________________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Padre de Familia: ____________________________</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Sí, doy permiso para que mi hijo/a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No, no doy permiso para que mi hijo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Firma: ____________________________</a:t>
            </a:r>
          </a:p>
        </p:txBody>
      </p:sp>
    </p:spTree>
    <p:extLst>
      <p:ext uri="{BB962C8B-B14F-4D97-AF65-F5344CB8AC3E}">
        <p14:creationId xmlns:p14="http://schemas.microsoft.com/office/powerpoint/2010/main" val="23506030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0E173FDA-FEA7-755B-CD08-FA0104D37280}"/>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AB7B7190-E2EF-F746-87A5-722A244884F4}"/>
              </a:ext>
            </a:extLst>
          </p:cNvPr>
          <p:cNvSpPr txBox="1"/>
          <p:nvPr>
            <p:custDataLst>
              <p:tags r:id="rId1"/>
            </p:custDataLst>
          </p:nvPr>
        </p:nvSpPr>
        <p:spPr>
          <a:xfrm>
            <a:off x="0" y="-238300"/>
            <a:ext cx="7772400" cy="1400383"/>
          </a:xfrm>
          <a:prstGeom prst="rect">
            <a:avLst/>
          </a:prstGeom>
          <a:noFill/>
        </p:spPr>
        <p:txBody>
          <a:bodyPr wrap="square" rtlCol="0">
            <a:spAutoFit/>
          </a:bodyPr>
          <a:lstStyle/>
          <a:p>
            <a:pPr algn="ctr"/>
            <a:r>
              <a:rPr lang="en-US" sz="8500" dirty="0" err="1">
                <a:ln w="38100">
                  <a:noFill/>
                </a:ln>
                <a:latin typeface="BFC Cupids Candies" pitchFamily="2" charset="0"/>
              </a:rPr>
              <a:t>Desde</a:t>
            </a:r>
            <a:r>
              <a:rPr lang="en-US" sz="8500" dirty="0">
                <a:ln w="38100">
                  <a:noFill/>
                </a:ln>
                <a:latin typeface="BFC Cupids Candies" pitchFamily="2" charset="0"/>
              </a:rPr>
              <a:t> </a:t>
            </a:r>
            <a:r>
              <a:rPr lang="en-US" sz="8500" dirty="0" err="1">
                <a:ln w="38100">
                  <a:noFill/>
                </a:ln>
                <a:latin typeface="BFC Cupids Candies" pitchFamily="2" charset="0"/>
              </a:rPr>
              <a:t>el</a:t>
            </a:r>
            <a:r>
              <a:rPr lang="en-US" sz="8500" dirty="0">
                <a:ln w="38100">
                  <a:noFill/>
                </a:ln>
                <a:latin typeface="BFC Cupids Candies" pitchFamily="2" charset="0"/>
              </a:rPr>
              <a:t> </a:t>
            </a:r>
            <a:r>
              <a:rPr lang="en-US" sz="8500" dirty="0" err="1">
                <a:ln w="38100">
                  <a:noFill/>
                </a:ln>
                <a:latin typeface="BFC Cupids Candies" pitchFamily="2" charset="0"/>
              </a:rPr>
              <a:t>escritorio</a:t>
            </a:r>
            <a:r>
              <a:rPr lang="en-US" sz="8500" dirty="0">
                <a:ln w="38100">
                  <a:noFill/>
                </a:ln>
                <a:latin typeface="BFC Cupids Candies" pitchFamily="2" charset="0"/>
              </a:rPr>
              <a:t> de la</a:t>
            </a:r>
          </a:p>
        </p:txBody>
      </p:sp>
      <p:sp>
        <p:nvSpPr>
          <p:cNvPr id="6" name="TextBox 5">
            <a:extLst>
              <a:ext uri="{FF2B5EF4-FFF2-40B4-BE49-F238E27FC236}">
                <a16:creationId xmlns:a16="http://schemas.microsoft.com/office/drawing/2014/main" id="{119D8494-EA99-3B6C-9F5B-813A3269714B}"/>
              </a:ext>
            </a:extLst>
          </p:cNvPr>
          <p:cNvSpPr txBox="1"/>
          <p:nvPr>
            <p:custDataLst>
              <p:tags r:id="rId2"/>
            </p:custDataLst>
          </p:nvPr>
        </p:nvSpPr>
        <p:spPr>
          <a:xfrm>
            <a:off x="316908" y="1943449"/>
            <a:ext cx="7198317" cy="7879080"/>
          </a:xfrm>
          <a:prstGeom prst="rect">
            <a:avLst/>
          </a:prstGeom>
          <a:noFill/>
        </p:spPr>
        <p:txBody>
          <a:bodyPr wrap="square">
            <a:spAutoFit/>
          </a:bodyPr>
          <a:lstStyle/>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Queridos Padres de Familia,                                                   _____________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Su hijo/a _____________________ ha sido recomendado para participar en un grupo pequeño con su psicóloga escolar que se llama “</a:t>
            </a:r>
            <a:r>
              <a:rPr lang="es-ES" altLang="en-US" sz="1600" dirty="0" err="1">
                <a:latin typeface="APLPapaTroll" panose="02000603000000000000" pitchFamily="2" charset="0"/>
                <a:ea typeface="APLPapaTroll" panose="02000603000000000000" pitchFamily="2" charset="0"/>
              </a:rPr>
              <a:t>The</a:t>
            </a:r>
            <a:r>
              <a:rPr lang="es-ES" altLang="en-US" sz="1600" dirty="0">
                <a:latin typeface="APLPapaTroll" panose="02000603000000000000" pitchFamily="2" charset="0"/>
                <a:ea typeface="APLPapaTroll" panose="02000603000000000000" pitchFamily="2" charset="0"/>
              </a:rPr>
              <a:t> </a:t>
            </a:r>
            <a:r>
              <a:rPr lang="es-ES" altLang="en-US" sz="1600" dirty="0" err="1">
                <a:latin typeface="APLPapaTroll" panose="02000603000000000000" pitchFamily="2" charset="0"/>
                <a:ea typeface="APLPapaTroll" panose="02000603000000000000" pitchFamily="2" charset="0"/>
              </a:rPr>
              <a:t>Cool</a:t>
            </a:r>
            <a:r>
              <a:rPr lang="es-ES" altLang="en-US" sz="1600" dirty="0">
                <a:latin typeface="APLPapaTroll" panose="02000603000000000000" pitchFamily="2" charset="0"/>
                <a:ea typeface="APLPapaTroll" panose="02000603000000000000" pitchFamily="2" charset="0"/>
              </a:rPr>
              <a:t> Down Club.” Este grupo se centrará en el manejo del enojo.</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10</a:t>
            </a:r>
            <a:r>
              <a:rPr lang="es-ES" altLang="en-US" sz="1600" dirty="0">
                <a:latin typeface="APLPapaTroll" panose="02000603000000000000" pitchFamily="2" charset="0"/>
                <a:ea typeface="APLPapaTroll" panose="02000603000000000000" pitchFamily="2" charset="0"/>
              </a:rPr>
              <a:t> semanas a partir del ___________. Nos reuniremos por 30 minutos el _____________ a las 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b="1" dirty="0">
                <a:latin typeface="APLPapaTroll" panose="02000603000000000000" pitchFamily="2" charset="0"/>
                <a:ea typeface="APLPapaTroll" panose="02000603000000000000" pitchFamily="2" charset="0"/>
              </a:rPr>
              <a:t>Los estudiantes aprenderán:</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La </a:t>
            </a:r>
            <a:r>
              <a:rPr lang="en-US" sz="1600" dirty="0" err="1">
                <a:latin typeface="APLPAPATROLL" panose="02000603000000000000" pitchFamily="2" charset="0"/>
                <a:ea typeface="APLPAPATROLL" panose="02000603000000000000" pitchFamily="2" charset="0"/>
              </a:rPr>
              <a:t>ciencia</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cerebro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detrás</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enojo</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Las </a:t>
            </a:r>
            <a:r>
              <a:rPr lang="en-US" sz="1600" dirty="0" err="1">
                <a:latin typeface="APLPAPATROLL" panose="02000603000000000000" pitchFamily="2" charset="0"/>
                <a:ea typeface="APLPAPATROLL" panose="02000603000000000000" pitchFamily="2" charset="0"/>
              </a:rPr>
              <a:t>manifestaciones</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físicas</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enojo</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Cómo</a:t>
            </a:r>
            <a:r>
              <a:rPr lang="en-US" sz="1600" dirty="0">
                <a:latin typeface="APLPAPATROLL" panose="02000603000000000000" pitchFamily="2" charset="0"/>
                <a:ea typeface="APLPAPATROLL" panose="02000603000000000000" pitchFamily="2" charset="0"/>
              </a:rPr>
              <a:t> se </a:t>
            </a:r>
            <a:r>
              <a:rPr lang="en-US" sz="1600" dirty="0" err="1">
                <a:latin typeface="APLPAPATROLL" panose="02000603000000000000" pitchFamily="2" charset="0"/>
                <a:ea typeface="APLPAPATROLL" panose="02000603000000000000" pitchFamily="2" charset="0"/>
              </a:rPr>
              <a:t>siente</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el</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enojo</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Identificar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comprender</a:t>
            </a:r>
            <a:r>
              <a:rPr lang="en-US" sz="1600" dirty="0">
                <a:latin typeface="APLPAPATROLL" panose="02000603000000000000" pitchFamily="2" charset="0"/>
                <a:ea typeface="APLPAPATROLL" panose="02000603000000000000" pitchFamily="2" charset="0"/>
              </a:rPr>
              <a:t> sus </a:t>
            </a:r>
            <a:r>
              <a:rPr lang="en-US" sz="1600" dirty="0" err="1">
                <a:latin typeface="APLPAPATROLL" panose="02000603000000000000" pitchFamily="2" charset="0"/>
                <a:ea typeface="APLPAPATROLL" panose="02000603000000000000" pitchFamily="2" charset="0"/>
              </a:rPr>
              <a:t>detonantes</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enojo</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Aprender</a:t>
            </a:r>
            <a:r>
              <a:rPr lang="en-US" sz="1600" dirty="0">
                <a:latin typeface="APLPAPATROLL" panose="02000603000000000000" pitchFamily="2" charset="0"/>
                <a:ea typeface="APLPAPATROLL" panose="02000603000000000000" pitchFamily="2" charset="0"/>
              </a:rPr>
              <a:t> a </a:t>
            </a:r>
            <a:r>
              <a:rPr lang="en-US" sz="1600" dirty="0" err="1">
                <a:latin typeface="APLPAPATROLL" panose="02000603000000000000" pitchFamily="2" charset="0"/>
                <a:ea typeface="APLPAPATROLL" panose="02000603000000000000" pitchFamily="2" charset="0"/>
              </a:rPr>
              <a:t>manejar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afrontar</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el</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enojo</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manera</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efectiva</a:t>
            </a:r>
            <a:endParaRPr 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Muchas gracias,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Psicóloga Escolar</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0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Estudiante: ____________________________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Padre de Familia: ____________________________</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Sí, doy permiso para que mi hijo/a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No, no doy permiso para que mi hijo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Firma: ____________________________</a:t>
            </a:r>
          </a:p>
        </p:txBody>
      </p:sp>
      <p:sp>
        <p:nvSpPr>
          <p:cNvPr id="14" name="TextBox 13">
            <a:extLst>
              <a:ext uri="{FF2B5EF4-FFF2-40B4-BE49-F238E27FC236}">
                <a16:creationId xmlns:a16="http://schemas.microsoft.com/office/drawing/2014/main" id="{7AD1AF09-B5AB-AE01-3747-72BBA07E90D7}"/>
              </a:ext>
            </a:extLst>
          </p:cNvPr>
          <p:cNvSpPr txBox="1"/>
          <p:nvPr>
            <p:custDataLst>
              <p:tags r:id="rId3"/>
            </p:custDataLst>
          </p:nvPr>
        </p:nvSpPr>
        <p:spPr>
          <a:xfrm>
            <a:off x="-803865" y="724698"/>
            <a:ext cx="9339995" cy="1384995"/>
          </a:xfrm>
          <a:prstGeom prst="rect">
            <a:avLst/>
          </a:prstGeom>
          <a:noFill/>
        </p:spPr>
        <p:txBody>
          <a:bodyPr wrap="square" rtlCol="0">
            <a:spAutoFit/>
          </a:bodyPr>
          <a:lstStyle/>
          <a:p>
            <a:pPr algn="ctr"/>
            <a:r>
              <a:rPr lang="en-US" sz="8200" b="1" dirty="0" err="1">
                <a:latin typeface="KAHoneyLane" pitchFamily="2" charset="77"/>
                <a:ea typeface="APLHEARTEYES" panose="02000603000000000000" pitchFamily="2" charset="0"/>
              </a:rPr>
              <a:t>psicóloga</a:t>
            </a:r>
            <a:r>
              <a:rPr lang="en-US" sz="8200" b="1" dirty="0">
                <a:latin typeface="KAHoneyLane" pitchFamily="2" charset="77"/>
                <a:ea typeface="APLHEARTEYES" panose="02000603000000000000" pitchFamily="2" charset="0"/>
              </a:rPr>
              <a:t> escolar</a:t>
            </a:r>
          </a:p>
        </p:txBody>
      </p:sp>
    </p:spTree>
    <p:extLst>
      <p:ext uri="{BB962C8B-B14F-4D97-AF65-F5344CB8AC3E}">
        <p14:creationId xmlns:p14="http://schemas.microsoft.com/office/powerpoint/2010/main" val="37480784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8AFB0883-29BB-07FA-10A5-CA5E0ED84635}"/>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C96C049C-9214-128E-D752-ECFBF2F0AE68}"/>
              </a:ext>
            </a:extLst>
          </p:cNvPr>
          <p:cNvSpPr txBox="1"/>
          <p:nvPr>
            <p:custDataLst>
              <p:tags r:id="rId1"/>
            </p:custDataLst>
          </p:nvPr>
        </p:nvSpPr>
        <p:spPr>
          <a:xfrm>
            <a:off x="316908" y="1943449"/>
            <a:ext cx="7198317" cy="7879080"/>
          </a:xfrm>
          <a:prstGeom prst="rect">
            <a:avLst/>
          </a:prstGeom>
          <a:noFill/>
        </p:spPr>
        <p:txBody>
          <a:bodyPr wrap="square">
            <a:spAutoFit/>
          </a:bodyPr>
          <a:lstStyle/>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Queridos Padres de Familia,                                                   _____________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Su hijo/a _____________________ ha sido recomendado para participar en un grupo pequeño con su psicólogo escolar que se llama “</a:t>
            </a:r>
            <a:r>
              <a:rPr lang="es-ES" altLang="en-US" sz="1600" dirty="0" err="1">
                <a:latin typeface="APLPapaTroll" panose="02000603000000000000" pitchFamily="2" charset="0"/>
                <a:ea typeface="APLPapaTroll" panose="02000603000000000000" pitchFamily="2" charset="0"/>
              </a:rPr>
              <a:t>The</a:t>
            </a:r>
            <a:r>
              <a:rPr lang="es-ES" altLang="en-US" sz="1600" dirty="0">
                <a:latin typeface="APLPapaTroll" panose="02000603000000000000" pitchFamily="2" charset="0"/>
                <a:ea typeface="APLPapaTroll" panose="02000603000000000000" pitchFamily="2" charset="0"/>
              </a:rPr>
              <a:t> </a:t>
            </a:r>
            <a:r>
              <a:rPr lang="es-ES" altLang="en-US" sz="1600" dirty="0" err="1">
                <a:latin typeface="APLPapaTroll" panose="02000603000000000000" pitchFamily="2" charset="0"/>
                <a:ea typeface="APLPapaTroll" panose="02000603000000000000" pitchFamily="2" charset="0"/>
              </a:rPr>
              <a:t>Cool</a:t>
            </a:r>
            <a:r>
              <a:rPr lang="es-ES" altLang="en-US" sz="1600" dirty="0">
                <a:latin typeface="APLPapaTroll" panose="02000603000000000000" pitchFamily="2" charset="0"/>
                <a:ea typeface="APLPapaTroll" panose="02000603000000000000" pitchFamily="2" charset="0"/>
              </a:rPr>
              <a:t> Down Club.” Este grupo se centrará en el manejo del enojo.</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10</a:t>
            </a:r>
            <a:r>
              <a:rPr lang="es-ES" altLang="en-US" sz="1600" dirty="0">
                <a:latin typeface="APLPapaTroll" panose="02000603000000000000" pitchFamily="2" charset="0"/>
                <a:ea typeface="APLPapaTroll" panose="02000603000000000000" pitchFamily="2" charset="0"/>
              </a:rPr>
              <a:t> semanas a partir del ___________. Nos reuniremos por 30 minutos el _____________ a las 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b="1" dirty="0">
                <a:latin typeface="APLPapaTroll" panose="02000603000000000000" pitchFamily="2" charset="0"/>
                <a:ea typeface="APLPapaTroll" panose="02000603000000000000" pitchFamily="2" charset="0"/>
              </a:rPr>
              <a:t>Los estudiantes aprenderán:</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La </a:t>
            </a:r>
            <a:r>
              <a:rPr lang="en-US" sz="1600" dirty="0" err="1">
                <a:latin typeface="APLPAPATROLL" panose="02000603000000000000" pitchFamily="2" charset="0"/>
                <a:ea typeface="APLPAPATROLL" panose="02000603000000000000" pitchFamily="2" charset="0"/>
              </a:rPr>
              <a:t>ciencia</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cerebro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detrás</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enojo</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Las </a:t>
            </a:r>
            <a:r>
              <a:rPr lang="en-US" sz="1600" dirty="0" err="1">
                <a:latin typeface="APLPAPATROLL" panose="02000603000000000000" pitchFamily="2" charset="0"/>
                <a:ea typeface="APLPAPATROLL" panose="02000603000000000000" pitchFamily="2" charset="0"/>
              </a:rPr>
              <a:t>manifestaciones</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físicas</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enojo</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Cómo</a:t>
            </a:r>
            <a:r>
              <a:rPr lang="en-US" sz="1600" dirty="0">
                <a:latin typeface="APLPAPATROLL" panose="02000603000000000000" pitchFamily="2" charset="0"/>
                <a:ea typeface="APLPAPATROLL" panose="02000603000000000000" pitchFamily="2" charset="0"/>
              </a:rPr>
              <a:t> se </a:t>
            </a:r>
            <a:r>
              <a:rPr lang="en-US" sz="1600" dirty="0" err="1">
                <a:latin typeface="APLPAPATROLL" panose="02000603000000000000" pitchFamily="2" charset="0"/>
                <a:ea typeface="APLPAPATROLL" panose="02000603000000000000" pitchFamily="2" charset="0"/>
              </a:rPr>
              <a:t>siente</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el</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enojo</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Identificar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comprender</a:t>
            </a:r>
            <a:r>
              <a:rPr lang="en-US" sz="1600" dirty="0">
                <a:latin typeface="APLPAPATROLL" panose="02000603000000000000" pitchFamily="2" charset="0"/>
                <a:ea typeface="APLPAPATROLL" panose="02000603000000000000" pitchFamily="2" charset="0"/>
              </a:rPr>
              <a:t> sus </a:t>
            </a:r>
            <a:r>
              <a:rPr lang="en-US" sz="1600" dirty="0" err="1">
                <a:latin typeface="APLPAPATROLL" panose="02000603000000000000" pitchFamily="2" charset="0"/>
                <a:ea typeface="APLPAPATROLL" panose="02000603000000000000" pitchFamily="2" charset="0"/>
              </a:rPr>
              <a:t>detonantes</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enojo</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Aprender</a:t>
            </a:r>
            <a:r>
              <a:rPr lang="en-US" sz="1600" dirty="0">
                <a:latin typeface="APLPAPATROLL" panose="02000603000000000000" pitchFamily="2" charset="0"/>
                <a:ea typeface="APLPAPATROLL" panose="02000603000000000000" pitchFamily="2" charset="0"/>
              </a:rPr>
              <a:t> a </a:t>
            </a:r>
            <a:r>
              <a:rPr lang="en-US" sz="1600" dirty="0" err="1">
                <a:latin typeface="APLPAPATROLL" panose="02000603000000000000" pitchFamily="2" charset="0"/>
                <a:ea typeface="APLPAPATROLL" panose="02000603000000000000" pitchFamily="2" charset="0"/>
              </a:rPr>
              <a:t>manejar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afrontar</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el</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enojo</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manera</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efectiva</a:t>
            </a:r>
            <a:endParaRPr 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Muchas gracias,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Psicólogo Escolar</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0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Estudiante: ____________________________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Padre de Familia: ____________________________</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Sí, doy permiso para que mi hijo/a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No, no doy permiso para que mi hijo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Firma: ____________________________</a:t>
            </a:r>
          </a:p>
        </p:txBody>
      </p:sp>
      <p:sp>
        <p:nvSpPr>
          <p:cNvPr id="14" name="TextBox 13">
            <a:extLst>
              <a:ext uri="{FF2B5EF4-FFF2-40B4-BE49-F238E27FC236}">
                <a16:creationId xmlns:a16="http://schemas.microsoft.com/office/drawing/2014/main" id="{310417ED-40D6-6799-4229-07CB9793C7EF}"/>
              </a:ext>
            </a:extLst>
          </p:cNvPr>
          <p:cNvSpPr txBox="1"/>
          <p:nvPr>
            <p:custDataLst>
              <p:tags r:id="rId2"/>
            </p:custDataLst>
          </p:nvPr>
        </p:nvSpPr>
        <p:spPr>
          <a:xfrm>
            <a:off x="-803865" y="724698"/>
            <a:ext cx="9339995" cy="1384995"/>
          </a:xfrm>
          <a:prstGeom prst="rect">
            <a:avLst/>
          </a:prstGeom>
          <a:noFill/>
        </p:spPr>
        <p:txBody>
          <a:bodyPr wrap="square" rtlCol="0">
            <a:spAutoFit/>
          </a:bodyPr>
          <a:lstStyle/>
          <a:p>
            <a:pPr algn="ctr"/>
            <a:r>
              <a:rPr lang="en-US" sz="8200" b="1" dirty="0" err="1">
                <a:latin typeface="KAHoneyLane" pitchFamily="2" charset="77"/>
                <a:ea typeface="APLHEARTEYES" panose="02000603000000000000" pitchFamily="2" charset="0"/>
              </a:rPr>
              <a:t>psicólogo</a:t>
            </a:r>
            <a:r>
              <a:rPr lang="en-US" sz="8200" b="1" dirty="0">
                <a:latin typeface="KAHoneyLane" pitchFamily="2" charset="77"/>
                <a:ea typeface="APLHEARTEYES" panose="02000603000000000000" pitchFamily="2" charset="0"/>
              </a:rPr>
              <a:t> escolar</a:t>
            </a:r>
          </a:p>
        </p:txBody>
      </p:sp>
      <p:sp>
        <p:nvSpPr>
          <p:cNvPr id="4" name="TextBox 3">
            <a:extLst>
              <a:ext uri="{FF2B5EF4-FFF2-40B4-BE49-F238E27FC236}">
                <a16:creationId xmlns:a16="http://schemas.microsoft.com/office/drawing/2014/main" id="{96D7F407-CB67-B275-C818-0F6CCE978904}"/>
              </a:ext>
            </a:extLst>
          </p:cNvPr>
          <p:cNvSpPr txBox="1"/>
          <p:nvPr>
            <p:custDataLst>
              <p:tags r:id="rId3"/>
            </p:custDataLst>
          </p:nvPr>
        </p:nvSpPr>
        <p:spPr>
          <a:xfrm>
            <a:off x="-20068" y="-294129"/>
            <a:ext cx="7772400" cy="1477328"/>
          </a:xfrm>
          <a:prstGeom prst="rect">
            <a:avLst/>
          </a:prstGeom>
          <a:noFill/>
        </p:spPr>
        <p:txBody>
          <a:bodyPr wrap="square" rtlCol="0">
            <a:spAutoFit/>
          </a:bodyPr>
          <a:lstStyle/>
          <a:p>
            <a:pPr algn="ctr"/>
            <a:r>
              <a:rPr lang="en-US" sz="9000" dirty="0" err="1">
                <a:ln w="38100">
                  <a:noFill/>
                </a:ln>
                <a:latin typeface="BFC Cupids Candies" pitchFamily="2" charset="0"/>
              </a:rPr>
              <a:t>Desde</a:t>
            </a:r>
            <a:r>
              <a:rPr lang="en-US" sz="9000" dirty="0">
                <a:ln w="38100">
                  <a:noFill/>
                </a:ln>
                <a:latin typeface="BFC Cupids Candies" pitchFamily="2" charset="0"/>
              </a:rPr>
              <a:t> </a:t>
            </a:r>
            <a:r>
              <a:rPr lang="en-US" sz="9000" dirty="0" err="1">
                <a:ln w="38100">
                  <a:noFill/>
                </a:ln>
                <a:latin typeface="BFC Cupids Candies" pitchFamily="2" charset="0"/>
              </a:rPr>
              <a:t>el</a:t>
            </a:r>
            <a:r>
              <a:rPr lang="en-US" sz="9000" dirty="0">
                <a:ln w="38100">
                  <a:noFill/>
                </a:ln>
                <a:latin typeface="BFC Cupids Candies" pitchFamily="2" charset="0"/>
              </a:rPr>
              <a:t> </a:t>
            </a:r>
            <a:r>
              <a:rPr lang="en-US" sz="9000" dirty="0" err="1">
                <a:ln w="38100">
                  <a:noFill/>
                </a:ln>
                <a:latin typeface="BFC Cupids Candies" pitchFamily="2" charset="0"/>
              </a:rPr>
              <a:t>escritorio</a:t>
            </a:r>
            <a:r>
              <a:rPr lang="en-US" sz="9000" dirty="0">
                <a:ln w="38100">
                  <a:noFill/>
                </a:ln>
                <a:latin typeface="BFC Cupids Candies" pitchFamily="2" charset="0"/>
              </a:rPr>
              <a:t> del</a:t>
            </a:r>
          </a:p>
        </p:txBody>
      </p:sp>
    </p:spTree>
    <p:extLst>
      <p:ext uri="{BB962C8B-B14F-4D97-AF65-F5344CB8AC3E}">
        <p14:creationId xmlns:p14="http://schemas.microsoft.com/office/powerpoint/2010/main" val="8662454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bg>
      <p:bgPr>
        <a:blipFill>
          <a:blip r:embed="rId7"/>
          <a:stretch>
            <a:fillRect/>
          </a:stretch>
        </a:blipFill>
        <a:effectLst/>
      </p:bgPr>
    </p:bg>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D470DA48-2A02-AF80-2866-CFA4A357D57F}"/>
              </a:ext>
            </a:extLst>
          </p:cNvPr>
          <p:cNvSpPr txBox="1"/>
          <p:nvPr>
            <p:custDataLst>
              <p:tags r:id="rId1"/>
            </p:custDataLst>
          </p:nvPr>
        </p:nvSpPr>
        <p:spPr>
          <a:xfrm>
            <a:off x="1894854" y="936235"/>
            <a:ext cx="5763265" cy="1200329"/>
          </a:xfrm>
          <a:prstGeom prst="rect">
            <a:avLst/>
          </a:prstGeom>
          <a:noFill/>
        </p:spPr>
        <p:txBody>
          <a:bodyPr wrap="square" rtlCol="0">
            <a:spAutoFit/>
          </a:bodyPr>
          <a:lstStyle/>
          <a:p>
            <a:pPr algn="ctr"/>
            <a:r>
              <a:rPr lang="en-US" sz="7200" b="1" dirty="0">
                <a:latin typeface="KAHoneyLane" pitchFamily="2" charset="77"/>
                <a:ea typeface="APLHEARTEYES" panose="02000603000000000000" pitchFamily="2" charset="0"/>
              </a:rPr>
              <a:t>cool down club</a:t>
            </a:r>
          </a:p>
        </p:txBody>
      </p:sp>
      <p:sp>
        <p:nvSpPr>
          <p:cNvPr id="13" name="TextBox 12">
            <a:extLst>
              <a:ext uri="{FF2B5EF4-FFF2-40B4-BE49-F238E27FC236}">
                <a16:creationId xmlns:a16="http://schemas.microsoft.com/office/drawing/2014/main" id="{5C94168A-5792-8183-BA10-FA13C41BFAEB}"/>
              </a:ext>
            </a:extLst>
          </p:cNvPr>
          <p:cNvSpPr txBox="1"/>
          <p:nvPr>
            <p:custDataLst>
              <p:tags r:id="rId2"/>
            </p:custDataLst>
          </p:nvPr>
        </p:nvSpPr>
        <p:spPr>
          <a:xfrm>
            <a:off x="848546" y="-202476"/>
            <a:ext cx="7707652" cy="1446550"/>
          </a:xfrm>
          <a:prstGeom prst="rect">
            <a:avLst/>
          </a:prstGeom>
          <a:noFill/>
        </p:spPr>
        <p:txBody>
          <a:bodyPr wrap="square" rtlCol="0">
            <a:spAutoFit/>
          </a:bodyPr>
          <a:lstStyle/>
          <a:p>
            <a:pPr algn="ctr"/>
            <a:r>
              <a:rPr lang="en-US" sz="8800" dirty="0">
                <a:latin typeface="BFC Cupids Candies" pitchFamily="2" charset="0"/>
              </a:rPr>
              <a:t>Attendance chart</a:t>
            </a:r>
          </a:p>
        </p:txBody>
      </p:sp>
      <p:sp>
        <p:nvSpPr>
          <p:cNvPr id="26" name="TextBox 25">
            <a:extLst>
              <a:ext uri="{FF2B5EF4-FFF2-40B4-BE49-F238E27FC236}">
                <a16:creationId xmlns:a16="http://schemas.microsoft.com/office/drawing/2014/main" id="{C636D9E1-D40B-F836-D419-903FBD430731}"/>
              </a:ext>
            </a:extLst>
          </p:cNvPr>
          <p:cNvSpPr txBox="1"/>
          <p:nvPr>
            <p:custDataLst>
              <p:tags r:id="rId3"/>
            </p:custDataLst>
          </p:nvPr>
        </p:nvSpPr>
        <p:spPr>
          <a:xfrm rot="20379072">
            <a:off x="-128679" y="866073"/>
            <a:ext cx="2693566" cy="369332"/>
          </a:xfrm>
          <a:prstGeom prst="rect">
            <a:avLst/>
          </a:prstGeom>
          <a:noFill/>
        </p:spPr>
        <p:txBody>
          <a:bodyPr wrap="square" rtlCol="0">
            <a:spAutoFit/>
          </a:bodyPr>
          <a:lstStyle/>
          <a:p>
            <a:pPr algn="ctr"/>
            <a:r>
              <a:rPr lang="en-US" b="1" dirty="0">
                <a:latin typeface="KAHoneyLane" pitchFamily="2" charset="77"/>
                <a:ea typeface="APLHEARTEYES" panose="02000603000000000000" pitchFamily="2" charset="0"/>
              </a:rPr>
              <a:t>cool down</a:t>
            </a:r>
          </a:p>
        </p:txBody>
      </p:sp>
      <p:graphicFrame>
        <p:nvGraphicFramePr>
          <p:cNvPr id="29" name="Table 28">
            <a:extLst>
              <a:ext uri="{FF2B5EF4-FFF2-40B4-BE49-F238E27FC236}">
                <a16:creationId xmlns:a16="http://schemas.microsoft.com/office/drawing/2014/main" id="{FE1FBEEF-88A2-2A60-1AAA-D27A0B1833C2}"/>
              </a:ext>
            </a:extLst>
          </p:cNvPr>
          <p:cNvGraphicFramePr>
            <a:graphicFrameLocks noGrp="1"/>
          </p:cNvGraphicFramePr>
          <p:nvPr>
            <p:custDataLst>
              <p:tags r:id="rId4"/>
            </p:custDataLst>
          </p:nvPr>
        </p:nvGraphicFramePr>
        <p:xfrm>
          <a:off x="171279" y="2148894"/>
          <a:ext cx="7429842" cy="7748341"/>
        </p:xfrm>
        <a:graphic>
          <a:graphicData uri="http://schemas.openxmlformats.org/drawingml/2006/table">
            <a:tbl>
              <a:tblPr firstRow="1" bandRow="1">
                <a:tableStyleId>{5940675A-B579-460E-94D1-54222C63F5DA}</a:tableStyleId>
              </a:tblPr>
              <a:tblGrid>
                <a:gridCol w="825538">
                  <a:extLst>
                    <a:ext uri="{9D8B030D-6E8A-4147-A177-3AD203B41FA5}">
                      <a16:colId xmlns:a16="http://schemas.microsoft.com/office/drawing/2014/main" val="3980119799"/>
                    </a:ext>
                  </a:extLst>
                </a:gridCol>
                <a:gridCol w="825538">
                  <a:extLst>
                    <a:ext uri="{9D8B030D-6E8A-4147-A177-3AD203B41FA5}">
                      <a16:colId xmlns:a16="http://schemas.microsoft.com/office/drawing/2014/main" val="1545126141"/>
                    </a:ext>
                  </a:extLst>
                </a:gridCol>
                <a:gridCol w="825538">
                  <a:extLst>
                    <a:ext uri="{9D8B030D-6E8A-4147-A177-3AD203B41FA5}">
                      <a16:colId xmlns:a16="http://schemas.microsoft.com/office/drawing/2014/main" val="3069564674"/>
                    </a:ext>
                  </a:extLst>
                </a:gridCol>
                <a:gridCol w="825538">
                  <a:extLst>
                    <a:ext uri="{9D8B030D-6E8A-4147-A177-3AD203B41FA5}">
                      <a16:colId xmlns:a16="http://schemas.microsoft.com/office/drawing/2014/main" val="3590350788"/>
                    </a:ext>
                  </a:extLst>
                </a:gridCol>
                <a:gridCol w="825538">
                  <a:extLst>
                    <a:ext uri="{9D8B030D-6E8A-4147-A177-3AD203B41FA5}">
                      <a16:colId xmlns:a16="http://schemas.microsoft.com/office/drawing/2014/main" val="849778086"/>
                    </a:ext>
                  </a:extLst>
                </a:gridCol>
                <a:gridCol w="825538">
                  <a:extLst>
                    <a:ext uri="{9D8B030D-6E8A-4147-A177-3AD203B41FA5}">
                      <a16:colId xmlns:a16="http://schemas.microsoft.com/office/drawing/2014/main" val="1570763349"/>
                    </a:ext>
                  </a:extLst>
                </a:gridCol>
                <a:gridCol w="825538">
                  <a:extLst>
                    <a:ext uri="{9D8B030D-6E8A-4147-A177-3AD203B41FA5}">
                      <a16:colId xmlns:a16="http://schemas.microsoft.com/office/drawing/2014/main" val="3334773498"/>
                    </a:ext>
                  </a:extLst>
                </a:gridCol>
                <a:gridCol w="825538">
                  <a:extLst>
                    <a:ext uri="{9D8B030D-6E8A-4147-A177-3AD203B41FA5}">
                      <a16:colId xmlns:a16="http://schemas.microsoft.com/office/drawing/2014/main" val="1770616407"/>
                    </a:ext>
                  </a:extLst>
                </a:gridCol>
                <a:gridCol w="825538">
                  <a:extLst>
                    <a:ext uri="{9D8B030D-6E8A-4147-A177-3AD203B41FA5}">
                      <a16:colId xmlns:a16="http://schemas.microsoft.com/office/drawing/2014/main" val="4185573350"/>
                    </a:ext>
                  </a:extLst>
                </a:gridCol>
              </a:tblGrid>
              <a:tr h="976401">
                <a:tc>
                  <a:txBody>
                    <a:bodyPr/>
                    <a:lstStyle/>
                    <a:p>
                      <a:pPr algn="ctr"/>
                      <a:r>
                        <a:rPr lang="en-US" sz="1800" dirty="0">
                          <a:latin typeface="APLPAPATROLL" panose="02000603000000000000" pitchFamily="2" charset="0"/>
                          <a:ea typeface="APLPAPATROLL" panose="02000603000000000000" pitchFamily="2" charset="0"/>
                        </a:rPr>
                        <a:t>Week</a:t>
                      </a: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1400" b="1" dirty="0">
                          <a:latin typeface="APLPAPATROLL" panose="02000603000000000000" pitchFamily="2" charset="0"/>
                          <a:ea typeface="APLPAPATROLL" panose="02000603000000000000" pitchFamily="2" charset="0"/>
                        </a:rPr>
                        <a:t>Student Name</a:t>
                      </a:r>
                    </a:p>
                    <a:p>
                      <a:pPr algn="ctr"/>
                      <a:r>
                        <a:rPr lang="en-US" sz="1400" b="1" dirty="0">
                          <a:latin typeface="APLPAPATROLL" panose="02000603000000000000" pitchFamily="2" charset="0"/>
                          <a:ea typeface="APLPAPATROLL" panose="02000603000000000000" pitchFamily="2" charset="0"/>
                        </a:rPr>
                        <a:t>_____</a:t>
                      </a: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1400" b="1" dirty="0">
                          <a:latin typeface="APLPAPATROLL" panose="02000603000000000000" pitchFamily="2" charset="0"/>
                          <a:ea typeface="APLPAPATROLL" panose="02000603000000000000" pitchFamily="2" charset="0"/>
                        </a:rPr>
                        <a:t>Student Name</a:t>
                      </a:r>
                    </a:p>
                    <a:p>
                      <a:pPr algn="ctr"/>
                      <a:r>
                        <a:rPr lang="en-US" sz="1400" b="1" dirty="0">
                          <a:latin typeface="APLPAPATROLL" panose="02000603000000000000" pitchFamily="2" charset="0"/>
                          <a:ea typeface="APLPAPATROLL" panose="02000603000000000000" pitchFamily="2" charset="0"/>
                        </a:rPr>
                        <a:t>_____</a:t>
                      </a: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1400" b="1" dirty="0">
                          <a:latin typeface="APLPAPATROLL" panose="02000603000000000000" pitchFamily="2" charset="0"/>
                          <a:ea typeface="APLPAPATROLL" panose="02000603000000000000" pitchFamily="2" charset="0"/>
                        </a:rPr>
                        <a:t>Student Name</a:t>
                      </a:r>
                    </a:p>
                    <a:p>
                      <a:pPr algn="ctr"/>
                      <a:r>
                        <a:rPr lang="en-US" sz="1400" b="1" dirty="0">
                          <a:latin typeface="APLPAPATROLL" panose="02000603000000000000" pitchFamily="2" charset="0"/>
                          <a:ea typeface="APLPAPATROLL" panose="02000603000000000000" pitchFamily="2" charset="0"/>
                        </a:rPr>
                        <a:t>_____</a:t>
                      </a:r>
                    </a:p>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1400" b="1" dirty="0">
                          <a:latin typeface="APLPAPATROLL" panose="02000603000000000000" pitchFamily="2" charset="0"/>
                          <a:ea typeface="APLPAPATROLL" panose="02000603000000000000" pitchFamily="2" charset="0"/>
                        </a:rPr>
                        <a:t>Student Name</a:t>
                      </a:r>
                    </a:p>
                    <a:p>
                      <a:pPr algn="ctr"/>
                      <a:r>
                        <a:rPr lang="en-US" sz="1400" b="1" dirty="0">
                          <a:latin typeface="APLPAPATROLL" panose="02000603000000000000" pitchFamily="2" charset="0"/>
                          <a:ea typeface="APLPAPATROLL" panose="02000603000000000000" pitchFamily="2" charset="0"/>
                        </a:rPr>
                        <a:t>_____</a:t>
                      </a:r>
                    </a:p>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1400" b="1" dirty="0">
                          <a:latin typeface="APLPAPATROLL" panose="02000603000000000000" pitchFamily="2" charset="0"/>
                          <a:ea typeface="APLPAPATROLL" panose="02000603000000000000" pitchFamily="2" charset="0"/>
                        </a:rPr>
                        <a:t>Student Name</a:t>
                      </a:r>
                    </a:p>
                    <a:p>
                      <a:pPr algn="ctr"/>
                      <a:r>
                        <a:rPr lang="en-US" sz="1400" b="1" dirty="0">
                          <a:latin typeface="APLPAPATROLL" panose="02000603000000000000" pitchFamily="2" charset="0"/>
                          <a:ea typeface="APLPAPATROLL" panose="02000603000000000000" pitchFamily="2" charset="0"/>
                        </a:rPr>
                        <a:t>_____</a:t>
                      </a:r>
                    </a:p>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1400" b="1" dirty="0">
                          <a:latin typeface="APLPAPATROLL" panose="02000603000000000000" pitchFamily="2" charset="0"/>
                          <a:ea typeface="APLPAPATROLL" panose="02000603000000000000" pitchFamily="2" charset="0"/>
                        </a:rPr>
                        <a:t>Student Name</a:t>
                      </a:r>
                    </a:p>
                    <a:p>
                      <a:pPr algn="ctr"/>
                      <a:r>
                        <a:rPr lang="en-US" sz="1400" b="1" dirty="0">
                          <a:latin typeface="APLPAPATROLL" panose="02000603000000000000" pitchFamily="2" charset="0"/>
                          <a:ea typeface="APLPAPATROLL" panose="02000603000000000000" pitchFamily="2" charset="0"/>
                        </a:rPr>
                        <a:t>_____</a:t>
                      </a:r>
                    </a:p>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1400" b="1" dirty="0">
                          <a:latin typeface="APLPAPATROLL" panose="02000603000000000000" pitchFamily="2" charset="0"/>
                          <a:ea typeface="APLPAPATROLL" panose="02000603000000000000" pitchFamily="2" charset="0"/>
                        </a:rPr>
                        <a:t>Student Name</a:t>
                      </a:r>
                    </a:p>
                    <a:p>
                      <a:pPr algn="ctr"/>
                      <a:r>
                        <a:rPr lang="en-US" sz="1400" b="1" dirty="0">
                          <a:latin typeface="APLPAPATROLL" panose="02000603000000000000" pitchFamily="2" charset="0"/>
                          <a:ea typeface="APLPAPATROLL" panose="02000603000000000000" pitchFamily="2" charset="0"/>
                        </a:rPr>
                        <a:t>_____</a:t>
                      </a: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1400" b="1" dirty="0">
                          <a:latin typeface="APLPAPATROLL" panose="02000603000000000000" pitchFamily="2" charset="0"/>
                          <a:ea typeface="APLPAPATROLL" panose="02000603000000000000" pitchFamily="2" charset="0"/>
                        </a:rPr>
                        <a:t>Student Name</a:t>
                      </a:r>
                    </a:p>
                    <a:p>
                      <a:pPr algn="ctr"/>
                      <a:r>
                        <a:rPr lang="en-US" sz="1400" b="1" dirty="0">
                          <a:latin typeface="APLPAPATROLL" panose="02000603000000000000" pitchFamily="2" charset="0"/>
                          <a:ea typeface="APLPAPATROLL" panose="02000603000000000000" pitchFamily="2" charset="0"/>
                        </a:rPr>
                        <a:t>_____</a:t>
                      </a: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94784404"/>
                  </a:ext>
                </a:extLst>
              </a:tr>
              <a:tr h="677194">
                <a:tc>
                  <a:txBody>
                    <a:bodyPr/>
                    <a:lstStyle/>
                    <a:p>
                      <a:r>
                        <a:rPr lang="en-US" sz="1400" dirty="0">
                          <a:latin typeface="APLPAPATROLL" panose="02000603000000000000" pitchFamily="2" charset="0"/>
                          <a:ea typeface="APLPAPATROLL" panose="02000603000000000000" pitchFamily="2" charset="0"/>
                        </a:rPr>
                        <a:t>Week 1</a:t>
                      </a:r>
                    </a:p>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09583161"/>
                  </a:ext>
                </a:extLst>
              </a:tr>
              <a:tr h="677194">
                <a:tc>
                  <a:txBody>
                    <a:bodyPr/>
                    <a:lstStyle/>
                    <a:p>
                      <a:pPr marL="0" marR="0" lvl="0" indent="0" algn="l" defTabSz="582930" rtl="0" eaLnBrk="1" fontAlgn="auto" latinLnBrk="0" hangingPunct="1">
                        <a:lnSpc>
                          <a:spcPct val="100000"/>
                        </a:lnSpc>
                        <a:spcBef>
                          <a:spcPts val="0"/>
                        </a:spcBef>
                        <a:spcAft>
                          <a:spcPts val="0"/>
                        </a:spcAft>
                        <a:buClrTx/>
                        <a:buSzTx/>
                        <a:buFontTx/>
                        <a:buNone/>
                        <a:tabLst/>
                        <a:defRPr/>
                      </a:pPr>
                      <a:r>
                        <a:rPr lang="en-US" sz="1400" dirty="0">
                          <a:latin typeface="APLPAPATROLL" panose="02000603000000000000" pitchFamily="2" charset="0"/>
                          <a:ea typeface="APLPAPATROLL" panose="02000603000000000000" pitchFamily="2" charset="0"/>
                        </a:rPr>
                        <a:t>Week 2</a:t>
                      </a:r>
                    </a:p>
                    <a:p>
                      <a:pPr marL="0" marR="0" lvl="0" indent="0" algn="l" defTabSz="582930" rtl="0" eaLnBrk="1" fontAlgn="auto" latinLnBrk="0" hangingPunct="1">
                        <a:lnSpc>
                          <a:spcPct val="100000"/>
                        </a:lnSpc>
                        <a:spcBef>
                          <a:spcPts val="0"/>
                        </a:spcBef>
                        <a:spcAft>
                          <a:spcPts val="0"/>
                        </a:spcAft>
                        <a:buClrTx/>
                        <a:buSzTx/>
                        <a:buFontTx/>
                        <a:buNone/>
                        <a:tabLst/>
                        <a:defRPr/>
                      </a:pPr>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78588468"/>
                  </a:ext>
                </a:extLst>
              </a:tr>
              <a:tr h="677194">
                <a:tc>
                  <a:txBody>
                    <a:bodyPr/>
                    <a:lstStyle/>
                    <a:p>
                      <a:r>
                        <a:rPr lang="en-US" sz="1400" dirty="0">
                          <a:latin typeface="APLPAPATROLL" panose="02000603000000000000" pitchFamily="2" charset="0"/>
                          <a:ea typeface="APLPAPATROLL" panose="02000603000000000000" pitchFamily="2" charset="0"/>
                        </a:rPr>
                        <a:t>Week 3</a:t>
                      </a:r>
                    </a:p>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9600694"/>
                  </a:ext>
                </a:extLst>
              </a:tr>
              <a:tr h="677194">
                <a:tc>
                  <a:txBody>
                    <a:bodyPr/>
                    <a:lstStyle/>
                    <a:p>
                      <a:pPr marL="0" marR="0" lvl="0" indent="0" algn="l" defTabSz="582930" rtl="0" eaLnBrk="1" fontAlgn="auto" latinLnBrk="0" hangingPunct="1">
                        <a:lnSpc>
                          <a:spcPct val="100000"/>
                        </a:lnSpc>
                        <a:spcBef>
                          <a:spcPts val="0"/>
                        </a:spcBef>
                        <a:spcAft>
                          <a:spcPts val="0"/>
                        </a:spcAft>
                        <a:buClrTx/>
                        <a:buSzTx/>
                        <a:buFontTx/>
                        <a:buNone/>
                        <a:tabLst/>
                        <a:defRPr/>
                      </a:pPr>
                      <a:r>
                        <a:rPr lang="en-US" sz="1400" dirty="0">
                          <a:latin typeface="APLPAPATROLL" panose="02000603000000000000" pitchFamily="2" charset="0"/>
                          <a:ea typeface="APLPAPATROLL" panose="02000603000000000000" pitchFamily="2" charset="0"/>
                        </a:rPr>
                        <a:t>Week 4</a:t>
                      </a:r>
                    </a:p>
                    <a:p>
                      <a:pPr marL="0" marR="0" lvl="0" indent="0" algn="l" defTabSz="582930" rtl="0" eaLnBrk="1" fontAlgn="auto" latinLnBrk="0" hangingPunct="1">
                        <a:lnSpc>
                          <a:spcPct val="100000"/>
                        </a:lnSpc>
                        <a:spcBef>
                          <a:spcPts val="0"/>
                        </a:spcBef>
                        <a:spcAft>
                          <a:spcPts val="0"/>
                        </a:spcAft>
                        <a:buClrTx/>
                        <a:buSzTx/>
                        <a:buFontTx/>
                        <a:buNone/>
                        <a:tabLst/>
                        <a:defRPr/>
                      </a:pPr>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29214087"/>
                  </a:ext>
                </a:extLst>
              </a:tr>
              <a:tr h="677194">
                <a:tc>
                  <a:txBody>
                    <a:bodyPr/>
                    <a:lstStyle/>
                    <a:p>
                      <a:pPr marL="0" marR="0" lvl="0" indent="0" algn="l" defTabSz="582930" rtl="0" eaLnBrk="1" fontAlgn="auto" latinLnBrk="0" hangingPunct="1">
                        <a:lnSpc>
                          <a:spcPct val="100000"/>
                        </a:lnSpc>
                        <a:spcBef>
                          <a:spcPts val="0"/>
                        </a:spcBef>
                        <a:spcAft>
                          <a:spcPts val="0"/>
                        </a:spcAft>
                        <a:buClrTx/>
                        <a:buSzTx/>
                        <a:buFontTx/>
                        <a:buNone/>
                        <a:tabLst/>
                        <a:defRPr/>
                      </a:pPr>
                      <a:r>
                        <a:rPr lang="en-US" sz="1400" dirty="0">
                          <a:latin typeface="APLPAPATROLL" panose="02000603000000000000" pitchFamily="2" charset="0"/>
                          <a:ea typeface="APLPAPATROLL" panose="02000603000000000000" pitchFamily="2" charset="0"/>
                        </a:rPr>
                        <a:t>Week 5</a:t>
                      </a:r>
                    </a:p>
                    <a:p>
                      <a:pPr marL="0" marR="0" lvl="0" indent="0" algn="l" defTabSz="582930" rtl="0" eaLnBrk="1" fontAlgn="auto" latinLnBrk="0" hangingPunct="1">
                        <a:lnSpc>
                          <a:spcPct val="100000"/>
                        </a:lnSpc>
                        <a:spcBef>
                          <a:spcPts val="0"/>
                        </a:spcBef>
                        <a:spcAft>
                          <a:spcPts val="0"/>
                        </a:spcAft>
                        <a:buClrTx/>
                        <a:buSzTx/>
                        <a:buFontTx/>
                        <a:buNone/>
                        <a:tabLst/>
                        <a:defRPr/>
                      </a:pPr>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25416793"/>
                  </a:ext>
                </a:extLst>
              </a:tr>
              <a:tr h="677194">
                <a:tc>
                  <a:txBody>
                    <a:bodyPr/>
                    <a:lstStyle/>
                    <a:p>
                      <a:pPr marL="0" marR="0" lvl="0" indent="0" algn="l" defTabSz="582930" rtl="0" eaLnBrk="1" fontAlgn="auto" latinLnBrk="0" hangingPunct="1">
                        <a:lnSpc>
                          <a:spcPct val="100000"/>
                        </a:lnSpc>
                        <a:spcBef>
                          <a:spcPts val="0"/>
                        </a:spcBef>
                        <a:spcAft>
                          <a:spcPts val="0"/>
                        </a:spcAft>
                        <a:buClrTx/>
                        <a:buSzTx/>
                        <a:buFontTx/>
                        <a:buNone/>
                        <a:tabLst/>
                        <a:defRPr/>
                      </a:pPr>
                      <a:r>
                        <a:rPr lang="en-US" sz="1400" dirty="0">
                          <a:latin typeface="APLPAPATROLL" panose="02000603000000000000" pitchFamily="2" charset="0"/>
                          <a:ea typeface="APLPAPATROLL" panose="02000603000000000000" pitchFamily="2" charset="0"/>
                        </a:rPr>
                        <a:t>Week 6</a:t>
                      </a:r>
                    </a:p>
                    <a:p>
                      <a:pPr marL="0" marR="0" lvl="0" indent="0" algn="l" defTabSz="582930" rtl="0" eaLnBrk="1" fontAlgn="auto" latinLnBrk="0" hangingPunct="1">
                        <a:lnSpc>
                          <a:spcPct val="100000"/>
                        </a:lnSpc>
                        <a:spcBef>
                          <a:spcPts val="0"/>
                        </a:spcBef>
                        <a:spcAft>
                          <a:spcPts val="0"/>
                        </a:spcAft>
                        <a:buClrTx/>
                        <a:buSzTx/>
                        <a:buFontTx/>
                        <a:buNone/>
                        <a:tabLst/>
                        <a:defRPr/>
                      </a:pPr>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45916665"/>
                  </a:ext>
                </a:extLst>
              </a:tr>
              <a:tr h="677194">
                <a:tc>
                  <a:txBody>
                    <a:bodyPr/>
                    <a:lstStyle/>
                    <a:p>
                      <a:pPr marL="0" marR="0" lvl="0" indent="0" algn="l" defTabSz="582930" rtl="0" eaLnBrk="1" fontAlgn="auto" latinLnBrk="0" hangingPunct="1">
                        <a:lnSpc>
                          <a:spcPct val="100000"/>
                        </a:lnSpc>
                        <a:spcBef>
                          <a:spcPts val="0"/>
                        </a:spcBef>
                        <a:spcAft>
                          <a:spcPts val="0"/>
                        </a:spcAft>
                        <a:buClrTx/>
                        <a:buSzTx/>
                        <a:buFontTx/>
                        <a:buNone/>
                        <a:tabLst/>
                        <a:defRPr/>
                      </a:pPr>
                      <a:r>
                        <a:rPr lang="en-US" sz="1400" dirty="0">
                          <a:latin typeface="APLPAPATROLL" panose="02000603000000000000" pitchFamily="2" charset="0"/>
                          <a:ea typeface="APLPAPATROLL" panose="02000603000000000000" pitchFamily="2" charset="0"/>
                        </a:rPr>
                        <a:t>Week 7</a:t>
                      </a:r>
                    </a:p>
                    <a:p>
                      <a:pPr marL="0" marR="0" lvl="0" indent="0" algn="l" defTabSz="582930" rtl="0" eaLnBrk="1" fontAlgn="auto" latinLnBrk="0" hangingPunct="1">
                        <a:lnSpc>
                          <a:spcPct val="100000"/>
                        </a:lnSpc>
                        <a:spcBef>
                          <a:spcPts val="0"/>
                        </a:spcBef>
                        <a:spcAft>
                          <a:spcPts val="0"/>
                        </a:spcAft>
                        <a:buClrTx/>
                        <a:buSzTx/>
                        <a:buFontTx/>
                        <a:buNone/>
                        <a:tabLst/>
                        <a:defRPr/>
                      </a:pPr>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66706258"/>
                  </a:ext>
                </a:extLst>
              </a:tr>
              <a:tr h="677194">
                <a:tc>
                  <a:txBody>
                    <a:bodyPr/>
                    <a:lstStyle/>
                    <a:p>
                      <a:pPr marL="0" marR="0" lvl="0" indent="0" algn="l" defTabSz="582930" rtl="0" eaLnBrk="1" fontAlgn="auto" latinLnBrk="0" hangingPunct="1">
                        <a:lnSpc>
                          <a:spcPct val="100000"/>
                        </a:lnSpc>
                        <a:spcBef>
                          <a:spcPts val="0"/>
                        </a:spcBef>
                        <a:spcAft>
                          <a:spcPts val="0"/>
                        </a:spcAft>
                        <a:buClrTx/>
                        <a:buSzTx/>
                        <a:buFontTx/>
                        <a:buNone/>
                        <a:tabLst/>
                        <a:defRPr/>
                      </a:pPr>
                      <a:r>
                        <a:rPr lang="en-US" sz="1400" dirty="0">
                          <a:latin typeface="APLPAPATROLL" panose="02000603000000000000" pitchFamily="2" charset="0"/>
                          <a:ea typeface="APLPAPATROLL" panose="02000603000000000000" pitchFamily="2" charset="0"/>
                        </a:rPr>
                        <a:t>Week 8</a:t>
                      </a:r>
                    </a:p>
                    <a:p>
                      <a:pPr marL="0" marR="0" lvl="0" indent="0" algn="l" defTabSz="582930" rtl="0" eaLnBrk="1" fontAlgn="auto" latinLnBrk="0" hangingPunct="1">
                        <a:lnSpc>
                          <a:spcPct val="100000"/>
                        </a:lnSpc>
                        <a:spcBef>
                          <a:spcPts val="0"/>
                        </a:spcBef>
                        <a:spcAft>
                          <a:spcPts val="0"/>
                        </a:spcAft>
                        <a:buClrTx/>
                        <a:buSzTx/>
                        <a:buFontTx/>
                        <a:buNone/>
                        <a:tabLst/>
                        <a:defRPr/>
                      </a:pPr>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19694888"/>
                  </a:ext>
                </a:extLst>
              </a:tr>
              <a:tr h="677194">
                <a:tc>
                  <a:txBody>
                    <a:bodyPr/>
                    <a:lstStyle/>
                    <a:p>
                      <a:pPr marL="0" marR="0" lvl="0" indent="0" algn="l" defTabSz="582930" rtl="0" eaLnBrk="1" fontAlgn="auto" latinLnBrk="0" hangingPunct="1">
                        <a:lnSpc>
                          <a:spcPct val="100000"/>
                        </a:lnSpc>
                        <a:spcBef>
                          <a:spcPts val="0"/>
                        </a:spcBef>
                        <a:spcAft>
                          <a:spcPts val="0"/>
                        </a:spcAft>
                        <a:buClrTx/>
                        <a:buSzTx/>
                        <a:buFontTx/>
                        <a:buNone/>
                        <a:tabLst/>
                        <a:defRPr/>
                      </a:pPr>
                      <a:r>
                        <a:rPr lang="en-US" sz="1400" dirty="0">
                          <a:latin typeface="APLPAPATROLL" panose="02000603000000000000" pitchFamily="2" charset="0"/>
                          <a:ea typeface="APLPAPATROLL" panose="02000603000000000000" pitchFamily="2" charset="0"/>
                        </a:rPr>
                        <a:t>Week 9</a:t>
                      </a:r>
                    </a:p>
                    <a:p>
                      <a:pPr marL="0" marR="0" lvl="0" indent="0" algn="l" defTabSz="582930" rtl="0" eaLnBrk="1" fontAlgn="auto" latinLnBrk="0" hangingPunct="1">
                        <a:lnSpc>
                          <a:spcPct val="100000"/>
                        </a:lnSpc>
                        <a:spcBef>
                          <a:spcPts val="0"/>
                        </a:spcBef>
                        <a:spcAft>
                          <a:spcPts val="0"/>
                        </a:spcAft>
                        <a:buClrTx/>
                        <a:buSzTx/>
                        <a:buFontTx/>
                        <a:buNone/>
                        <a:tabLst/>
                        <a:defRPr/>
                      </a:pPr>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94172140"/>
                  </a:ext>
                </a:extLst>
              </a:tr>
              <a:tr h="677194">
                <a:tc>
                  <a:txBody>
                    <a:bodyPr/>
                    <a:lstStyle/>
                    <a:p>
                      <a:pPr marL="0" marR="0" lvl="0" indent="0" algn="l" defTabSz="582930" rtl="0" eaLnBrk="1" fontAlgn="auto" latinLnBrk="0" hangingPunct="1">
                        <a:lnSpc>
                          <a:spcPct val="100000"/>
                        </a:lnSpc>
                        <a:spcBef>
                          <a:spcPts val="0"/>
                        </a:spcBef>
                        <a:spcAft>
                          <a:spcPts val="0"/>
                        </a:spcAft>
                        <a:buClrTx/>
                        <a:buSzTx/>
                        <a:buFontTx/>
                        <a:buNone/>
                        <a:tabLst/>
                        <a:defRPr/>
                      </a:pPr>
                      <a:r>
                        <a:rPr lang="en-US" sz="1400" dirty="0">
                          <a:latin typeface="APLPAPATROLL" panose="02000603000000000000" pitchFamily="2" charset="0"/>
                          <a:ea typeface="APLPAPATROLL" panose="02000603000000000000" pitchFamily="2" charset="0"/>
                        </a:rPr>
                        <a:t>Week 10</a:t>
                      </a:r>
                    </a:p>
                    <a:p>
                      <a:pPr marL="0" marR="0" lvl="0" indent="0" algn="l" defTabSz="582930" rtl="0" eaLnBrk="1" fontAlgn="auto" latinLnBrk="0" hangingPunct="1">
                        <a:lnSpc>
                          <a:spcPct val="100000"/>
                        </a:lnSpc>
                        <a:spcBef>
                          <a:spcPts val="0"/>
                        </a:spcBef>
                        <a:spcAft>
                          <a:spcPts val="0"/>
                        </a:spcAft>
                        <a:buClrTx/>
                        <a:buSzTx/>
                        <a:buFontTx/>
                        <a:buNone/>
                        <a:tabLst/>
                        <a:defRPr/>
                      </a:pPr>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54291166"/>
                  </a:ext>
                </a:extLst>
              </a:tr>
            </a:tbl>
          </a:graphicData>
        </a:graphic>
      </p:graphicFrame>
      <p:sp>
        <p:nvSpPr>
          <p:cNvPr id="2" name="TextBox 1">
            <a:extLst>
              <a:ext uri="{FF2B5EF4-FFF2-40B4-BE49-F238E27FC236}">
                <a16:creationId xmlns:a16="http://schemas.microsoft.com/office/drawing/2014/main" id="{AB8FDFB7-6910-0235-1D6A-607C1AD376DD}"/>
              </a:ext>
            </a:extLst>
          </p:cNvPr>
          <p:cNvSpPr txBox="1"/>
          <p:nvPr>
            <p:custDataLst>
              <p:tags r:id="rId5"/>
            </p:custDataLst>
          </p:nvPr>
        </p:nvSpPr>
        <p:spPr>
          <a:xfrm rot="20379072">
            <a:off x="-45616" y="1035578"/>
            <a:ext cx="2693566" cy="369332"/>
          </a:xfrm>
          <a:prstGeom prst="rect">
            <a:avLst/>
          </a:prstGeom>
          <a:noFill/>
        </p:spPr>
        <p:txBody>
          <a:bodyPr wrap="square" rtlCol="0">
            <a:spAutoFit/>
          </a:bodyPr>
          <a:lstStyle/>
          <a:p>
            <a:pPr algn="ctr"/>
            <a:r>
              <a:rPr lang="en-US" b="1" dirty="0">
                <a:latin typeface="KAHoneyLane" pitchFamily="2" charset="77"/>
                <a:ea typeface="APLHEARTEYES" panose="02000603000000000000" pitchFamily="2" charset="0"/>
              </a:rPr>
              <a:t>club</a:t>
            </a:r>
          </a:p>
        </p:txBody>
      </p:sp>
    </p:spTree>
    <p:extLst>
      <p:ext uri="{BB962C8B-B14F-4D97-AF65-F5344CB8AC3E}">
        <p14:creationId xmlns:p14="http://schemas.microsoft.com/office/powerpoint/2010/main" val="29236723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bg>
      <p:bgPr>
        <a:blipFill>
          <a:blip r:embed="rId7"/>
          <a:stretch>
            <a:fillRect/>
          </a:stretch>
        </a:blipFill>
        <a:effectLst/>
      </p:bgPr>
    </p:bg>
    <p:spTree>
      <p:nvGrpSpPr>
        <p:cNvPr id="1" name="">
          <a:extLst>
            <a:ext uri="{FF2B5EF4-FFF2-40B4-BE49-F238E27FC236}">
              <a16:creationId xmlns:a16="http://schemas.microsoft.com/office/drawing/2014/main" id="{343F1D12-B0E9-DB0D-BEEA-FC53070F2433}"/>
            </a:ext>
          </a:extLst>
        </p:cNvPr>
        <p:cNvGrpSpPr/>
        <p:nvPr/>
      </p:nvGrpSpPr>
      <p:grpSpPr>
        <a:xfrm>
          <a:off x="0" y="0"/>
          <a:ext cx="0" cy="0"/>
          <a:chOff x="0" y="0"/>
          <a:chExt cx="0" cy="0"/>
        </a:xfrm>
      </p:grpSpPr>
      <p:sp>
        <p:nvSpPr>
          <p:cNvPr id="13" name="TextBox 12">
            <a:extLst>
              <a:ext uri="{FF2B5EF4-FFF2-40B4-BE49-F238E27FC236}">
                <a16:creationId xmlns:a16="http://schemas.microsoft.com/office/drawing/2014/main" id="{A8CA3715-143C-273A-E1AD-FC7D3F626408}"/>
              </a:ext>
            </a:extLst>
          </p:cNvPr>
          <p:cNvSpPr txBox="1"/>
          <p:nvPr>
            <p:custDataLst>
              <p:tags r:id="rId1"/>
            </p:custDataLst>
          </p:nvPr>
        </p:nvSpPr>
        <p:spPr>
          <a:xfrm>
            <a:off x="848546" y="-202476"/>
            <a:ext cx="7707652" cy="1446550"/>
          </a:xfrm>
          <a:prstGeom prst="rect">
            <a:avLst/>
          </a:prstGeom>
          <a:noFill/>
        </p:spPr>
        <p:txBody>
          <a:bodyPr wrap="square" rtlCol="0">
            <a:spAutoFit/>
          </a:bodyPr>
          <a:lstStyle/>
          <a:p>
            <a:pPr algn="ctr"/>
            <a:r>
              <a:rPr lang="en-US" sz="8800" dirty="0">
                <a:latin typeface="BFC Cupids Candies" pitchFamily="2" charset="0"/>
              </a:rPr>
              <a:t>Attendance chart</a:t>
            </a:r>
          </a:p>
        </p:txBody>
      </p:sp>
      <p:graphicFrame>
        <p:nvGraphicFramePr>
          <p:cNvPr id="29" name="Table 28">
            <a:extLst>
              <a:ext uri="{FF2B5EF4-FFF2-40B4-BE49-F238E27FC236}">
                <a16:creationId xmlns:a16="http://schemas.microsoft.com/office/drawing/2014/main" id="{F9940824-7B4E-DF65-3ADD-E53242B9F89E}"/>
              </a:ext>
            </a:extLst>
          </p:cNvPr>
          <p:cNvGraphicFramePr>
            <a:graphicFrameLocks noGrp="1"/>
          </p:cNvGraphicFramePr>
          <p:nvPr>
            <p:custDataLst>
              <p:tags r:id="rId2"/>
            </p:custDataLst>
          </p:nvPr>
        </p:nvGraphicFramePr>
        <p:xfrm>
          <a:off x="171279" y="2148894"/>
          <a:ext cx="7429842" cy="7748341"/>
        </p:xfrm>
        <a:graphic>
          <a:graphicData uri="http://schemas.openxmlformats.org/drawingml/2006/table">
            <a:tbl>
              <a:tblPr firstRow="1" bandRow="1">
                <a:tableStyleId>{5940675A-B579-460E-94D1-54222C63F5DA}</a:tableStyleId>
              </a:tblPr>
              <a:tblGrid>
                <a:gridCol w="825538">
                  <a:extLst>
                    <a:ext uri="{9D8B030D-6E8A-4147-A177-3AD203B41FA5}">
                      <a16:colId xmlns:a16="http://schemas.microsoft.com/office/drawing/2014/main" val="3980119799"/>
                    </a:ext>
                  </a:extLst>
                </a:gridCol>
                <a:gridCol w="825538">
                  <a:extLst>
                    <a:ext uri="{9D8B030D-6E8A-4147-A177-3AD203B41FA5}">
                      <a16:colId xmlns:a16="http://schemas.microsoft.com/office/drawing/2014/main" val="1545126141"/>
                    </a:ext>
                  </a:extLst>
                </a:gridCol>
                <a:gridCol w="825538">
                  <a:extLst>
                    <a:ext uri="{9D8B030D-6E8A-4147-A177-3AD203B41FA5}">
                      <a16:colId xmlns:a16="http://schemas.microsoft.com/office/drawing/2014/main" val="3069564674"/>
                    </a:ext>
                  </a:extLst>
                </a:gridCol>
                <a:gridCol w="825538">
                  <a:extLst>
                    <a:ext uri="{9D8B030D-6E8A-4147-A177-3AD203B41FA5}">
                      <a16:colId xmlns:a16="http://schemas.microsoft.com/office/drawing/2014/main" val="3590350788"/>
                    </a:ext>
                  </a:extLst>
                </a:gridCol>
                <a:gridCol w="825538">
                  <a:extLst>
                    <a:ext uri="{9D8B030D-6E8A-4147-A177-3AD203B41FA5}">
                      <a16:colId xmlns:a16="http://schemas.microsoft.com/office/drawing/2014/main" val="849778086"/>
                    </a:ext>
                  </a:extLst>
                </a:gridCol>
                <a:gridCol w="825538">
                  <a:extLst>
                    <a:ext uri="{9D8B030D-6E8A-4147-A177-3AD203B41FA5}">
                      <a16:colId xmlns:a16="http://schemas.microsoft.com/office/drawing/2014/main" val="1570763349"/>
                    </a:ext>
                  </a:extLst>
                </a:gridCol>
                <a:gridCol w="825538">
                  <a:extLst>
                    <a:ext uri="{9D8B030D-6E8A-4147-A177-3AD203B41FA5}">
                      <a16:colId xmlns:a16="http://schemas.microsoft.com/office/drawing/2014/main" val="3334773498"/>
                    </a:ext>
                  </a:extLst>
                </a:gridCol>
                <a:gridCol w="825538">
                  <a:extLst>
                    <a:ext uri="{9D8B030D-6E8A-4147-A177-3AD203B41FA5}">
                      <a16:colId xmlns:a16="http://schemas.microsoft.com/office/drawing/2014/main" val="1770616407"/>
                    </a:ext>
                  </a:extLst>
                </a:gridCol>
                <a:gridCol w="825538">
                  <a:extLst>
                    <a:ext uri="{9D8B030D-6E8A-4147-A177-3AD203B41FA5}">
                      <a16:colId xmlns:a16="http://schemas.microsoft.com/office/drawing/2014/main" val="4185573350"/>
                    </a:ext>
                  </a:extLst>
                </a:gridCol>
              </a:tblGrid>
              <a:tr h="976401">
                <a:tc>
                  <a:txBody>
                    <a:bodyPr/>
                    <a:lstStyle/>
                    <a:p>
                      <a:pPr algn="ctr"/>
                      <a:r>
                        <a:rPr lang="en-US" sz="1800" dirty="0">
                          <a:latin typeface="APLPAPATROLL" panose="02000603000000000000" pitchFamily="2" charset="0"/>
                          <a:ea typeface="APLPAPATROLL" panose="02000603000000000000" pitchFamily="2" charset="0"/>
                        </a:rPr>
                        <a:t>Week</a:t>
                      </a: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1400" b="1" dirty="0">
                          <a:latin typeface="APLPAPATROLL" panose="02000603000000000000" pitchFamily="2" charset="0"/>
                          <a:ea typeface="APLPAPATROLL" panose="02000603000000000000" pitchFamily="2" charset="0"/>
                        </a:rPr>
                        <a:t>Student Name</a:t>
                      </a:r>
                    </a:p>
                    <a:p>
                      <a:pPr algn="ctr"/>
                      <a:r>
                        <a:rPr lang="en-US" sz="1400" b="1" dirty="0">
                          <a:latin typeface="APLPAPATROLL" panose="02000603000000000000" pitchFamily="2" charset="0"/>
                          <a:ea typeface="APLPAPATROLL" panose="02000603000000000000" pitchFamily="2" charset="0"/>
                        </a:rPr>
                        <a:t>_____</a:t>
                      </a: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1400" b="1" dirty="0">
                          <a:latin typeface="APLPAPATROLL" panose="02000603000000000000" pitchFamily="2" charset="0"/>
                          <a:ea typeface="APLPAPATROLL" panose="02000603000000000000" pitchFamily="2" charset="0"/>
                        </a:rPr>
                        <a:t>Student Name</a:t>
                      </a:r>
                    </a:p>
                    <a:p>
                      <a:pPr algn="ctr"/>
                      <a:r>
                        <a:rPr lang="en-US" sz="1400" b="1" dirty="0">
                          <a:latin typeface="APLPAPATROLL" panose="02000603000000000000" pitchFamily="2" charset="0"/>
                          <a:ea typeface="APLPAPATROLL" panose="02000603000000000000" pitchFamily="2" charset="0"/>
                        </a:rPr>
                        <a:t>_____</a:t>
                      </a: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1400" b="1" dirty="0">
                          <a:latin typeface="APLPAPATROLL" panose="02000603000000000000" pitchFamily="2" charset="0"/>
                          <a:ea typeface="APLPAPATROLL" panose="02000603000000000000" pitchFamily="2" charset="0"/>
                        </a:rPr>
                        <a:t>Student Name</a:t>
                      </a:r>
                    </a:p>
                    <a:p>
                      <a:pPr algn="ctr"/>
                      <a:r>
                        <a:rPr lang="en-US" sz="1400" b="1" dirty="0">
                          <a:latin typeface="APLPAPATROLL" panose="02000603000000000000" pitchFamily="2" charset="0"/>
                          <a:ea typeface="APLPAPATROLL" panose="02000603000000000000" pitchFamily="2" charset="0"/>
                        </a:rPr>
                        <a:t>_____</a:t>
                      </a:r>
                    </a:p>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1400" b="1" dirty="0">
                          <a:latin typeface="APLPAPATROLL" panose="02000603000000000000" pitchFamily="2" charset="0"/>
                          <a:ea typeface="APLPAPATROLL" panose="02000603000000000000" pitchFamily="2" charset="0"/>
                        </a:rPr>
                        <a:t>Student Name</a:t>
                      </a:r>
                    </a:p>
                    <a:p>
                      <a:pPr algn="ctr"/>
                      <a:r>
                        <a:rPr lang="en-US" sz="1400" b="1" dirty="0">
                          <a:latin typeface="APLPAPATROLL" panose="02000603000000000000" pitchFamily="2" charset="0"/>
                          <a:ea typeface="APLPAPATROLL" panose="02000603000000000000" pitchFamily="2" charset="0"/>
                        </a:rPr>
                        <a:t>_____</a:t>
                      </a:r>
                    </a:p>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1400" b="1" dirty="0">
                          <a:latin typeface="APLPAPATROLL" panose="02000603000000000000" pitchFamily="2" charset="0"/>
                          <a:ea typeface="APLPAPATROLL" panose="02000603000000000000" pitchFamily="2" charset="0"/>
                        </a:rPr>
                        <a:t>Student Name</a:t>
                      </a:r>
                    </a:p>
                    <a:p>
                      <a:pPr algn="ctr"/>
                      <a:r>
                        <a:rPr lang="en-US" sz="1400" b="1" dirty="0">
                          <a:latin typeface="APLPAPATROLL" panose="02000603000000000000" pitchFamily="2" charset="0"/>
                          <a:ea typeface="APLPAPATROLL" panose="02000603000000000000" pitchFamily="2" charset="0"/>
                        </a:rPr>
                        <a:t>_____</a:t>
                      </a:r>
                    </a:p>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1400" b="1" dirty="0">
                          <a:latin typeface="APLPAPATROLL" panose="02000603000000000000" pitchFamily="2" charset="0"/>
                          <a:ea typeface="APLPAPATROLL" panose="02000603000000000000" pitchFamily="2" charset="0"/>
                        </a:rPr>
                        <a:t>Student Name</a:t>
                      </a:r>
                    </a:p>
                    <a:p>
                      <a:pPr algn="ctr"/>
                      <a:r>
                        <a:rPr lang="en-US" sz="1400" b="1" dirty="0">
                          <a:latin typeface="APLPAPATROLL" panose="02000603000000000000" pitchFamily="2" charset="0"/>
                          <a:ea typeface="APLPAPATROLL" panose="02000603000000000000" pitchFamily="2" charset="0"/>
                        </a:rPr>
                        <a:t>_____</a:t>
                      </a:r>
                    </a:p>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1400" b="1" dirty="0">
                          <a:latin typeface="APLPAPATROLL" panose="02000603000000000000" pitchFamily="2" charset="0"/>
                          <a:ea typeface="APLPAPATROLL" panose="02000603000000000000" pitchFamily="2" charset="0"/>
                        </a:rPr>
                        <a:t>Student Name</a:t>
                      </a:r>
                    </a:p>
                    <a:p>
                      <a:pPr algn="ctr"/>
                      <a:r>
                        <a:rPr lang="en-US" sz="1400" b="1" dirty="0">
                          <a:latin typeface="APLPAPATROLL" panose="02000603000000000000" pitchFamily="2" charset="0"/>
                          <a:ea typeface="APLPAPATROLL" panose="02000603000000000000" pitchFamily="2" charset="0"/>
                        </a:rPr>
                        <a:t>_____</a:t>
                      </a: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1400" b="1" dirty="0">
                          <a:latin typeface="APLPAPATROLL" panose="02000603000000000000" pitchFamily="2" charset="0"/>
                          <a:ea typeface="APLPAPATROLL" panose="02000603000000000000" pitchFamily="2" charset="0"/>
                        </a:rPr>
                        <a:t>Student Name</a:t>
                      </a:r>
                    </a:p>
                    <a:p>
                      <a:pPr algn="ctr"/>
                      <a:r>
                        <a:rPr lang="en-US" sz="1400" b="1" dirty="0">
                          <a:latin typeface="APLPAPATROLL" panose="02000603000000000000" pitchFamily="2" charset="0"/>
                          <a:ea typeface="APLPAPATROLL" panose="02000603000000000000" pitchFamily="2" charset="0"/>
                        </a:rPr>
                        <a:t>_____</a:t>
                      </a: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94784404"/>
                  </a:ext>
                </a:extLst>
              </a:tr>
              <a:tr h="677194">
                <a:tc>
                  <a:txBody>
                    <a:bodyPr/>
                    <a:lstStyle/>
                    <a:p>
                      <a:r>
                        <a:rPr lang="en-US" sz="1400" dirty="0">
                          <a:latin typeface="APLPAPATROLL" panose="02000603000000000000" pitchFamily="2" charset="0"/>
                          <a:ea typeface="APLPAPATROLL" panose="02000603000000000000" pitchFamily="2" charset="0"/>
                        </a:rPr>
                        <a:t>Week 1</a:t>
                      </a:r>
                    </a:p>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09583161"/>
                  </a:ext>
                </a:extLst>
              </a:tr>
              <a:tr h="677194">
                <a:tc>
                  <a:txBody>
                    <a:bodyPr/>
                    <a:lstStyle/>
                    <a:p>
                      <a:pPr marL="0" marR="0" lvl="0" indent="0" algn="l" defTabSz="582930" rtl="0" eaLnBrk="1" fontAlgn="auto" latinLnBrk="0" hangingPunct="1">
                        <a:lnSpc>
                          <a:spcPct val="100000"/>
                        </a:lnSpc>
                        <a:spcBef>
                          <a:spcPts val="0"/>
                        </a:spcBef>
                        <a:spcAft>
                          <a:spcPts val="0"/>
                        </a:spcAft>
                        <a:buClrTx/>
                        <a:buSzTx/>
                        <a:buFontTx/>
                        <a:buNone/>
                        <a:tabLst/>
                        <a:defRPr/>
                      </a:pPr>
                      <a:r>
                        <a:rPr lang="en-US" sz="1400" dirty="0">
                          <a:latin typeface="APLPAPATROLL" panose="02000603000000000000" pitchFamily="2" charset="0"/>
                          <a:ea typeface="APLPAPATROLL" panose="02000603000000000000" pitchFamily="2" charset="0"/>
                        </a:rPr>
                        <a:t>Week 2</a:t>
                      </a:r>
                    </a:p>
                    <a:p>
                      <a:pPr marL="0" marR="0" lvl="0" indent="0" algn="l" defTabSz="582930" rtl="0" eaLnBrk="1" fontAlgn="auto" latinLnBrk="0" hangingPunct="1">
                        <a:lnSpc>
                          <a:spcPct val="100000"/>
                        </a:lnSpc>
                        <a:spcBef>
                          <a:spcPts val="0"/>
                        </a:spcBef>
                        <a:spcAft>
                          <a:spcPts val="0"/>
                        </a:spcAft>
                        <a:buClrTx/>
                        <a:buSzTx/>
                        <a:buFontTx/>
                        <a:buNone/>
                        <a:tabLst/>
                        <a:defRPr/>
                      </a:pPr>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78588468"/>
                  </a:ext>
                </a:extLst>
              </a:tr>
              <a:tr h="677194">
                <a:tc>
                  <a:txBody>
                    <a:bodyPr/>
                    <a:lstStyle/>
                    <a:p>
                      <a:r>
                        <a:rPr lang="en-US" sz="1400" dirty="0">
                          <a:latin typeface="APLPAPATROLL" panose="02000603000000000000" pitchFamily="2" charset="0"/>
                          <a:ea typeface="APLPAPATROLL" panose="02000603000000000000" pitchFamily="2" charset="0"/>
                        </a:rPr>
                        <a:t>Week 3</a:t>
                      </a:r>
                    </a:p>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9600694"/>
                  </a:ext>
                </a:extLst>
              </a:tr>
              <a:tr h="677194">
                <a:tc>
                  <a:txBody>
                    <a:bodyPr/>
                    <a:lstStyle/>
                    <a:p>
                      <a:pPr marL="0" marR="0" lvl="0" indent="0" algn="l" defTabSz="582930" rtl="0" eaLnBrk="1" fontAlgn="auto" latinLnBrk="0" hangingPunct="1">
                        <a:lnSpc>
                          <a:spcPct val="100000"/>
                        </a:lnSpc>
                        <a:spcBef>
                          <a:spcPts val="0"/>
                        </a:spcBef>
                        <a:spcAft>
                          <a:spcPts val="0"/>
                        </a:spcAft>
                        <a:buClrTx/>
                        <a:buSzTx/>
                        <a:buFontTx/>
                        <a:buNone/>
                        <a:tabLst/>
                        <a:defRPr/>
                      </a:pPr>
                      <a:r>
                        <a:rPr lang="en-US" sz="1400" dirty="0">
                          <a:latin typeface="APLPAPATROLL" panose="02000603000000000000" pitchFamily="2" charset="0"/>
                          <a:ea typeface="APLPAPATROLL" panose="02000603000000000000" pitchFamily="2" charset="0"/>
                        </a:rPr>
                        <a:t>Week 4</a:t>
                      </a:r>
                    </a:p>
                    <a:p>
                      <a:pPr marL="0" marR="0" lvl="0" indent="0" algn="l" defTabSz="582930" rtl="0" eaLnBrk="1" fontAlgn="auto" latinLnBrk="0" hangingPunct="1">
                        <a:lnSpc>
                          <a:spcPct val="100000"/>
                        </a:lnSpc>
                        <a:spcBef>
                          <a:spcPts val="0"/>
                        </a:spcBef>
                        <a:spcAft>
                          <a:spcPts val="0"/>
                        </a:spcAft>
                        <a:buClrTx/>
                        <a:buSzTx/>
                        <a:buFontTx/>
                        <a:buNone/>
                        <a:tabLst/>
                        <a:defRPr/>
                      </a:pPr>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29214087"/>
                  </a:ext>
                </a:extLst>
              </a:tr>
              <a:tr h="677194">
                <a:tc>
                  <a:txBody>
                    <a:bodyPr/>
                    <a:lstStyle/>
                    <a:p>
                      <a:pPr marL="0" marR="0" lvl="0" indent="0" algn="l" defTabSz="582930" rtl="0" eaLnBrk="1" fontAlgn="auto" latinLnBrk="0" hangingPunct="1">
                        <a:lnSpc>
                          <a:spcPct val="100000"/>
                        </a:lnSpc>
                        <a:spcBef>
                          <a:spcPts val="0"/>
                        </a:spcBef>
                        <a:spcAft>
                          <a:spcPts val="0"/>
                        </a:spcAft>
                        <a:buClrTx/>
                        <a:buSzTx/>
                        <a:buFontTx/>
                        <a:buNone/>
                        <a:tabLst/>
                        <a:defRPr/>
                      </a:pPr>
                      <a:r>
                        <a:rPr lang="en-US" sz="1400" dirty="0">
                          <a:latin typeface="APLPAPATROLL" panose="02000603000000000000" pitchFamily="2" charset="0"/>
                          <a:ea typeface="APLPAPATROLL" panose="02000603000000000000" pitchFamily="2" charset="0"/>
                        </a:rPr>
                        <a:t>Week 5</a:t>
                      </a:r>
                    </a:p>
                    <a:p>
                      <a:pPr marL="0" marR="0" lvl="0" indent="0" algn="l" defTabSz="582930" rtl="0" eaLnBrk="1" fontAlgn="auto" latinLnBrk="0" hangingPunct="1">
                        <a:lnSpc>
                          <a:spcPct val="100000"/>
                        </a:lnSpc>
                        <a:spcBef>
                          <a:spcPts val="0"/>
                        </a:spcBef>
                        <a:spcAft>
                          <a:spcPts val="0"/>
                        </a:spcAft>
                        <a:buClrTx/>
                        <a:buSzTx/>
                        <a:buFontTx/>
                        <a:buNone/>
                        <a:tabLst/>
                        <a:defRPr/>
                      </a:pPr>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25416793"/>
                  </a:ext>
                </a:extLst>
              </a:tr>
              <a:tr h="677194">
                <a:tc>
                  <a:txBody>
                    <a:bodyPr/>
                    <a:lstStyle/>
                    <a:p>
                      <a:pPr marL="0" marR="0" lvl="0" indent="0" algn="l" defTabSz="582930" rtl="0" eaLnBrk="1" fontAlgn="auto" latinLnBrk="0" hangingPunct="1">
                        <a:lnSpc>
                          <a:spcPct val="100000"/>
                        </a:lnSpc>
                        <a:spcBef>
                          <a:spcPts val="0"/>
                        </a:spcBef>
                        <a:spcAft>
                          <a:spcPts val="0"/>
                        </a:spcAft>
                        <a:buClrTx/>
                        <a:buSzTx/>
                        <a:buFontTx/>
                        <a:buNone/>
                        <a:tabLst/>
                        <a:defRPr/>
                      </a:pPr>
                      <a:r>
                        <a:rPr lang="en-US" sz="1400" dirty="0">
                          <a:latin typeface="APLPAPATROLL" panose="02000603000000000000" pitchFamily="2" charset="0"/>
                          <a:ea typeface="APLPAPATROLL" panose="02000603000000000000" pitchFamily="2" charset="0"/>
                        </a:rPr>
                        <a:t>Week 6</a:t>
                      </a:r>
                    </a:p>
                    <a:p>
                      <a:pPr marL="0" marR="0" lvl="0" indent="0" algn="l" defTabSz="582930" rtl="0" eaLnBrk="1" fontAlgn="auto" latinLnBrk="0" hangingPunct="1">
                        <a:lnSpc>
                          <a:spcPct val="100000"/>
                        </a:lnSpc>
                        <a:spcBef>
                          <a:spcPts val="0"/>
                        </a:spcBef>
                        <a:spcAft>
                          <a:spcPts val="0"/>
                        </a:spcAft>
                        <a:buClrTx/>
                        <a:buSzTx/>
                        <a:buFontTx/>
                        <a:buNone/>
                        <a:tabLst/>
                        <a:defRPr/>
                      </a:pPr>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45916665"/>
                  </a:ext>
                </a:extLst>
              </a:tr>
              <a:tr h="677194">
                <a:tc>
                  <a:txBody>
                    <a:bodyPr/>
                    <a:lstStyle/>
                    <a:p>
                      <a:pPr marL="0" marR="0" lvl="0" indent="0" algn="l" defTabSz="582930" rtl="0" eaLnBrk="1" fontAlgn="auto" latinLnBrk="0" hangingPunct="1">
                        <a:lnSpc>
                          <a:spcPct val="100000"/>
                        </a:lnSpc>
                        <a:spcBef>
                          <a:spcPts val="0"/>
                        </a:spcBef>
                        <a:spcAft>
                          <a:spcPts val="0"/>
                        </a:spcAft>
                        <a:buClrTx/>
                        <a:buSzTx/>
                        <a:buFontTx/>
                        <a:buNone/>
                        <a:tabLst/>
                        <a:defRPr/>
                      </a:pPr>
                      <a:r>
                        <a:rPr lang="en-US" sz="1400" dirty="0">
                          <a:latin typeface="APLPAPATROLL" panose="02000603000000000000" pitchFamily="2" charset="0"/>
                          <a:ea typeface="APLPAPATROLL" panose="02000603000000000000" pitchFamily="2" charset="0"/>
                        </a:rPr>
                        <a:t>Week 7</a:t>
                      </a:r>
                    </a:p>
                    <a:p>
                      <a:pPr marL="0" marR="0" lvl="0" indent="0" algn="l" defTabSz="582930" rtl="0" eaLnBrk="1" fontAlgn="auto" latinLnBrk="0" hangingPunct="1">
                        <a:lnSpc>
                          <a:spcPct val="100000"/>
                        </a:lnSpc>
                        <a:spcBef>
                          <a:spcPts val="0"/>
                        </a:spcBef>
                        <a:spcAft>
                          <a:spcPts val="0"/>
                        </a:spcAft>
                        <a:buClrTx/>
                        <a:buSzTx/>
                        <a:buFontTx/>
                        <a:buNone/>
                        <a:tabLst/>
                        <a:defRPr/>
                      </a:pPr>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66706258"/>
                  </a:ext>
                </a:extLst>
              </a:tr>
              <a:tr h="677194">
                <a:tc>
                  <a:txBody>
                    <a:bodyPr/>
                    <a:lstStyle/>
                    <a:p>
                      <a:pPr marL="0" marR="0" lvl="0" indent="0" algn="l" defTabSz="582930" rtl="0" eaLnBrk="1" fontAlgn="auto" latinLnBrk="0" hangingPunct="1">
                        <a:lnSpc>
                          <a:spcPct val="100000"/>
                        </a:lnSpc>
                        <a:spcBef>
                          <a:spcPts val="0"/>
                        </a:spcBef>
                        <a:spcAft>
                          <a:spcPts val="0"/>
                        </a:spcAft>
                        <a:buClrTx/>
                        <a:buSzTx/>
                        <a:buFontTx/>
                        <a:buNone/>
                        <a:tabLst/>
                        <a:defRPr/>
                      </a:pPr>
                      <a:r>
                        <a:rPr lang="en-US" sz="1400" dirty="0">
                          <a:latin typeface="APLPAPATROLL" panose="02000603000000000000" pitchFamily="2" charset="0"/>
                          <a:ea typeface="APLPAPATROLL" panose="02000603000000000000" pitchFamily="2" charset="0"/>
                        </a:rPr>
                        <a:t>Week 8</a:t>
                      </a:r>
                    </a:p>
                    <a:p>
                      <a:pPr marL="0" marR="0" lvl="0" indent="0" algn="l" defTabSz="582930" rtl="0" eaLnBrk="1" fontAlgn="auto" latinLnBrk="0" hangingPunct="1">
                        <a:lnSpc>
                          <a:spcPct val="100000"/>
                        </a:lnSpc>
                        <a:spcBef>
                          <a:spcPts val="0"/>
                        </a:spcBef>
                        <a:spcAft>
                          <a:spcPts val="0"/>
                        </a:spcAft>
                        <a:buClrTx/>
                        <a:buSzTx/>
                        <a:buFontTx/>
                        <a:buNone/>
                        <a:tabLst/>
                        <a:defRPr/>
                      </a:pPr>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19694888"/>
                  </a:ext>
                </a:extLst>
              </a:tr>
              <a:tr h="677194">
                <a:tc>
                  <a:txBody>
                    <a:bodyPr/>
                    <a:lstStyle/>
                    <a:p>
                      <a:pPr marL="0" marR="0" lvl="0" indent="0" algn="l" defTabSz="582930" rtl="0" eaLnBrk="1" fontAlgn="auto" latinLnBrk="0" hangingPunct="1">
                        <a:lnSpc>
                          <a:spcPct val="100000"/>
                        </a:lnSpc>
                        <a:spcBef>
                          <a:spcPts val="0"/>
                        </a:spcBef>
                        <a:spcAft>
                          <a:spcPts val="0"/>
                        </a:spcAft>
                        <a:buClrTx/>
                        <a:buSzTx/>
                        <a:buFontTx/>
                        <a:buNone/>
                        <a:tabLst/>
                        <a:defRPr/>
                      </a:pPr>
                      <a:r>
                        <a:rPr lang="en-US" sz="1400" dirty="0">
                          <a:latin typeface="APLPAPATROLL" panose="02000603000000000000" pitchFamily="2" charset="0"/>
                          <a:ea typeface="APLPAPATROLL" panose="02000603000000000000" pitchFamily="2" charset="0"/>
                        </a:rPr>
                        <a:t>Week 9</a:t>
                      </a:r>
                    </a:p>
                    <a:p>
                      <a:pPr marL="0" marR="0" lvl="0" indent="0" algn="l" defTabSz="582930" rtl="0" eaLnBrk="1" fontAlgn="auto" latinLnBrk="0" hangingPunct="1">
                        <a:lnSpc>
                          <a:spcPct val="100000"/>
                        </a:lnSpc>
                        <a:spcBef>
                          <a:spcPts val="0"/>
                        </a:spcBef>
                        <a:spcAft>
                          <a:spcPts val="0"/>
                        </a:spcAft>
                        <a:buClrTx/>
                        <a:buSzTx/>
                        <a:buFontTx/>
                        <a:buNone/>
                        <a:tabLst/>
                        <a:defRPr/>
                      </a:pPr>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94172140"/>
                  </a:ext>
                </a:extLst>
              </a:tr>
              <a:tr h="677194">
                <a:tc>
                  <a:txBody>
                    <a:bodyPr/>
                    <a:lstStyle/>
                    <a:p>
                      <a:pPr marL="0" marR="0" lvl="0" indent="0" algn="l" defTabSz="582930" rtl="0" eaLnBrk="1" fontAlgn="auto" latinLnBrk="0" hangingPunct="1">
                        <a:lnSpc>
                          <a:spcPct val="100000"/>
                        </a:lnSpc>
                        <a:spcBef>
                          <a:spcPts val="0"/>
                        </a:spcBef>
                        <a:spcAft>
                          <a:spcPts val="0"/>
                        </a:spcAft>
                        <a:buClrTx/>
                        <a:buSzTx/>
                        <a:buFontTx/>
                        <a:buNone/>
                        <a:tabLst/>
                        <a:defRPr/>
                      </a:pPr>
                      <a:r>
                        <a:rPr lang="en-US" sz="1400" dirty="0">
                          <a:latin typeface="APLPAPATROLL" panose="02000603000000000000" pitchFamily="2" charset="0"/>
                          <a:ea typeface="APLPAPATROLL" panose="02000603000000000000" pitchFamily="2" charset="0"/>
                        </a:rPr>
                        <a:t>Week 10</a:t>
                      </a:r>
                    </a:p>
                    <a:p>
                      <a:pPr marL="0" marR="0" lvl="0" indent="0" algn="l" defTabSz="582930" rtl="0" eaLnBrk="1" fontAlgn="auto" latinLnBrk="0" hangingPunct="1">
                        <a:lnSpc>
                          <a:spcPct val="100000"/>
                        </a:lnSpc>
                        <a:spcBef>
                          <a:spcPts val="0"/>
                        </a:spcBef>
                        <a:spcAft>
                          <a:spcPts val="0"/>
                        </a:spcAft>
                        <a:buClrTx/>
                        <a:buSzTx/>
                        <a:buFontTx/>
                        <a:buNone/>
                        <a:tabLst/>
                        <a:defRPr/>
                      </a:pPr>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54291166"/>
                  </a:ext>
                </a:extLst>
              </a:tr>
            </a:tbl>
          </a:graphicData>
        </a:graphic>
      </p:graphicFrame>
      <p:sp>
        <p:nvSpPr>
          <p:cNvPr id="9" name="TextBox 8">
            <a:extLst>
              <a:ext uri="{FF2B5EF4-FFF2-40B4-BE49-F238E27FC236}">
                <a16:creationId xmlns:a16="http://schemas.microsoft.com/office/drawing/2014/main" id="{8A32DC3E-1F45-6EA1-65DF-B6B6C6E27A83}"/>
              </a:ext>
            </a:extLst>
          </p:cNvPr>
          <p:cNvSpPr txBox="1"/>
          <p:nvPr>
            <p:custDataLst>
              <p:tags r:id="rId3"/>
            </p:custDataLst>
          </p:nvPr>
        </p:nvSpPr>
        <p:spPr>
          <a:xfrm rot="20379072">
            <a:off x="-128679" y="866073"/>
            <a:ext cx="2693566" cy="369332"/>
          </a:xfrm>
          <a:prstGeom prst="rect">
            <a:avLst/>
          </a:prstGeom>
          <a:noFill/>
        </p:spPr>
        <p:txBody>
          <a:bodyPr wrap="square" rtlCol="0">
            <a:spAutoFit/>
          </a:bodyPr>
          <a:lstStyle/>
          <a:p>
            <a:pPr algn="ctr"/>
            <a:r>
              <a:rPr lang="en-US" b="1" dirty="0">
                <a:latin typeface="KAHoneyLane" pitchFamily="2" charset="77"/>
                <a:ea typeface="APLHEARTEYES" panose="02000603000000000000" pitchFamily="2" charset="0"/>
              </a:rPr>
              <a:t>cool down</a:t>
            </a:r>
          </a:p>
        </p:txBody>
      </p:sp>
      <p:sp>
        <p:nvSpPr>
          <p:cNvPr id="11" name="TextBox 10">
            <a:extLst>
              <a:ext uri="{FF2B5EF4-FFF2-40B4-BE49-F238E27FC236}">
                <a16:creationId xmlns:a16="http://schemas.microsoft.com/office/drawing/2014/main" id="{8F6D0C3C-DEB9-F013-1466-4A7EFE10642F}"/>
              </a:ext>
            </a:extLst>
          </p:cNvPr>
          <p:cNvSpPr txBox="1"/>
          <p:nvPr>
            <p:custDataLst>
              <p:tags r:id="rId4"/>
            </p:custDataLst>
          </p:nvPr>
        </p:nvSpPr>
        <p:spPr>
          <a:xfrm rot="20379072">
            <a:off x="-45616" y="1035578"/>
            <a:ext cx="2693566" cy="369332"/>
          </a:xfrm>
          <a:prstGeom prst="rect">
            <a:avLst/>
          </a:prstGeom>
          <a:noFill/>
        </p:spPr>
        <p:txBody>
          <a:bodyPr wrap="square" rtlCol="0">
            <a:spAutoFit/>
          </a:bodyPr>
          <a:lstStyle/>
          <a:p>
            <a:pPr algn="ctr"/>
            <a:r>
              <a:rPr lang="en-US" b="1" dirty="0">
                <a:latin typeface="KAHoneyLane" pitchFamily="2" charset="77"/>
                <a:ea typeface="APLHEARTEYES" panose="02000603000000000000" pitchFamily="2" charset="0"/>
              </a:rPr>
              <a:t>club</a:t>
            </a:r>
          </a:p>
        </p:txBody>
      </p:sp>
      <p:sp>
        <p:nvSpPr>
          <p:cNvPr id="3" name="TextBox 2">
            <a:extLst>
              <a:ext uri="{FF2B5EF4-FFF2-40B4-BE49-F238E27FC236}">
                <a16:creationId xmlns:a16="http://schemas.microsoft.com/office/drawing/2014/main" id="{7938BB6A-9289-0D24-2452-D1DEB67C0D51}"/>
              </a:ext>
            </a:extLst>
          </p:cNvPr>
          <p:cNvSpPr txBox="1"/>
          <p:nvPr>
            <p:custDataLst>
              <p:tags r:id="rId5"/>
            </p:custDataLst>
          </p:nvPr>
        </p:nvSpPr>
        <p:spPr>
          <a:xfrm>
            <a:off x="1894854" y="936235"/>
            <a:ext cx="5763265" cy="1200329"/>
          </a:xfrm>
          <a:prstGeom prst="rect">
            <a:avLst/>
          </a:prstGeom>
          <a:noFill/>
        </p:spPr>
        <p:txBody>
          <a:bodyPr wrap="square" rtlCol="0">
            <a:spAutoFit/>
          </a:bodyPr>
          <a:lstStyle/>
          <a:p>
            <a:pPr algn="ctr"/>
            <a:r>
              <a:rPr lang="en-US" sz="7200" b="1" dirty="0">
                <a:latin typeface="KAHoneyLane" pitchFamily="2" charset="77"/>
                <a:ea typeface="APLHEARTEYES" panose="02000603000000000000" pitchFamily="2" charset="0"/>
              </a:rPr>
              <a:t>cool down club</a:t>
            </a:r>
          </a:p>
        </p:txBody>
      </p:sp>
    </p:spTree>
    <p:extLst>
      <p:ext uri="{BB962C8B-B14F-4D97-AF65-F5344CB8AC3E}">
        <p14:creationId xmlns:p14="http://schemas.microsoft.com/office/powerpoint/2010/main" val="14843740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a:blip r:embed="rId8"/>
          <a:stretch>
            <a:fillRect/>
          </a:stretch>
        </a:blipFill>
        <a:effectLst/>
      </p:bgPr>
    </p:bg>
    <p:spTree>
      <p:nvGrpSpPr>
        <p:cNvPr id="1" name="">
          <a:extLst>
            <a:ext uri="{FF2B5EF4-FFF2-40B4-BE49-F238E27FC236}">
              <a16:creationId xmlns:a16="http://schemas.microsoft.com/office/drawing/2014/main" id="{2C19E2DB-8634-6307-EA79-BD3C99D4579C}"/>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853ACED4-B119-7605-F760-F2FC15D7B524}"/>
              </a:ext>
            </a:extLst>
          </p:cNvPr>
          <p:cNvSpPr txBox="1"/>
          <p:nvPr>
            <p:custDataLst>
              <p:tags r:id="rId1"/>
            </p:custDataLst>
          </p:nvPr>
        </p:nvSpPr>
        <p:spPr>
          <a:xfrm>
            <a:off x="181161" y="2054323"/>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Teacher Name</a:t>
            </a:r>
            <a:r>
              <a:rPr lang="en-US" sz="24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A30CCFE7-C7E0-B804-DFE4-673D68FF2340}"/>
              </a:ext>
            </a:extLst>
          </p:cNvPr>
          <p:cNvGraphicFramePr>
            <a:graphicFrameLocks noGrp="1"/>
          </p:cNvGraphicFramePr>
          <p:nvPr>
            <p:custDataLst>
              <p:tags r:id="rId2"/>
            </p:custDataLst>
            <p:extLst>
              <p:ext uri="{D42A27DB-BD31-4B8C-83A1-F6EECF244321}">
                <p14:modId xmlns:p14="http://schemas.microsoft.com/office/powerpoint/2010/main" val="1228052381"/>
              </p:ext>
            </p:extLst>
          </p:nvPr>
        </p:nvGraphicFramePr>
        <p:xfrm>
          <a:off x="244095" y="6567493"/>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0" dirty="0">
                          <a:latin typeface="APLPapaTroll" panose="02000603000000000000" pitchFamily="2" charset="0"/>
                          <a:ea typeface="APLPapaTroll" panose="02000603000000000000" pitchFamily="2" charset="0"/>
                        </a:rPr>
                        <a:t>Student Name:</a:t>
                      </a:r>
                    </a:p>
                  </a:txBody>
                  <a:tcPr/>
                </a:tc>
                <a:tc>
                  <a:txBody>
                    <a:bodyPr/>
                    <a:lstStyle/>
                    <a:p>
                      <a:pPr algn="ctr"/>
                      <a:r>
                        <a:rPr lang="en-US" sz="2000" b="0" dirty="0">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0" dirty="0">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15" name="TextBox 14">
            <a:extLst>
              <a:ext uri="{FF2B5EF4-FFF2-40B4-BE49-F238E27FC236}">
                <a16:creationId xmlns:a16="http://schemas.microsoft.com/office/drawing/2014/main" id="{C90EC2CD-57B8-E39A-AD38-37361C5921E5}"/>
              </a:ext>
            </a:extLst>
          </p:cNvPr>
          <p:cNvSpPr txBox="1"/>
          <p:nvPr>
            <p:custDataLst>
              <p:tags r:id="rId3"/>
            </p:custDataLst>
          </p:nvPr>
        </p:nvSpPr>
        <p:spPr>
          <a:xfrm>
            <a:off x="283628" y="2752137"/>
            <a:ext cx="7244678" cy="3893374"/>
          </a:xfrm>
          <a:prstGeom prst="rect">
            <a:avLst/>
          </a:prstGeom>
          <a:noFill/>
        </p:spPr>
        <p:txBody>
          <a:bodyPr wrap="square" rtlCol="0">
            <a:spAutoFit/>
          </a:bodyPr>
          <a:lstStyle/>
          <a:p>
            <a:r>
              <a:rPr lang="en-US" sz="1900" dirty="0">
                <a:latin typeface="APLPapaTroll" panose="02000603000000000000" pitchFamily="2" charset="0"/>
                <a:ea typeface="APLPapaTroll" panose="02000603000000000000" pitchFamily="2" charset="0"/>
              </a:rPr>
              <a:t>I will be facilitating a small group called “The Cool Down Club.” We will focus on coping with anger. We will meet once/week for 30 minutes for 10 weeks. Your referrals help me ensure that my services are needed and relevant for our students. Please fill out this form to let me know which students would be the best fit for this group, and which day/time work best for your classroom schedule.</a:t>
            </a:r>
          </a:p>
          <a:p>
            <a:r>
              <a:rPr lang="en-US" sz="1900" dirty="0">
                <a:latin typeface="APLPapaTroll" panose="02000603000000000000" pitchFamily="2" charset="0"/>
                <a:ea typeface="APLPapaTroll" panose="02000603000000000000" pitchFamily="2" charset="0"/>
              </a:rPr>
              <a:t>Thank you for your time and effort!</a:t>
            </a:r>
          </a:p>
          <a:p>
            <a:r>
              <a:rPr lang="en-US" sz="1900" dirty="0">
                <a:latin typeface="APLPapaTroll" panose="02000603000000000000" pitchFamily="2" charset="0"/>
                <a:ea typeface="APLPapaTroll" panose="02000603000000000000" pitchFamily="2" charset="0"/>
              </a:rPr>
              <a:t>Please contact me any time with </a:t>
            </a:r>
          </a:p>
          <a:p>
            <a:r>
              <a:rPr lang="en-US" sz="1900" dirty="0">
                <a:latin typeface="APLPapaTroll" panose="02000603000000000000" pitchFamily="2" charset="0"/>
                <a:ea typeface="APLPapaTroll" panose="02000603000000000000" pitchFamily="2" charset="0"/>
              </a:rPr>
              <a:t>questions or suggestions. I’m here</a:t>
            </a:r>
          </a:p>
          <a:p>
            <a:r>
              <a:rPr lang="en-US" sz="1900" dirty="0">
                <a:latin typeface="APLPapaTroll" panose="02000603000000000000" pitchFamily="2" charset="0"/>
                <a:ea typeface="APLPapaTroll" panose="02000603000000000000" pitchFamily="2" charset="0"/>
              </a:rPr>
              <a:t>to help! </a:t>
            </a:r>
          </a:p>
          <a:p>
            <a:r>
              <a:rPr lang="en-US" sz="1900" dirty="0">
                <a:latin typeface="APLPapaTroll" panose="02000603000000000000" pitchFamily="2" charset="0"/>
                <a:ea typeface="APLPapaTroll" panose="02000603000000000000" pitchFamily="2" charset="0"/>
              </a:rPr>
              <a:t>___________________________</a:t>
            </a:r>
          </a:p>
          <a:p>
            <a:r>
              <a:rPr lang="en-US" sz="1900" dirty="0">
                <a:latin typeface="APLPapaTroll" panose="02000603000000000000" pitchFamily="2" charset="0"/>
                <a:ea typeface="APLPapaTroll" panose="02000603000000000000" pitchFamily="2" charset="0"/>
              </a:rPr>
              <a:t>        - School Social Worker</a:t>
            </a:r>
          </a:p>
          <a:p>
            <a:endParaRPr lang="en-US" sz="1900" dirty="0">
              <a:latin typeface="APLPapaTroll" panose="02000603000000000000" pitchFamily="2" charset="0"/>
              <a:ea typeface="APLPapaTroll" panose="02000603000000000000" pitchFamily="2" charset="0"/>
            </a:endParaRPr>
          </a:p>
        </p:txBody>
      </p:sp>
      <p:sp>
        <p:nvSpPr>
          <p:cNvPr id="30" name="TextBox 29">
            <a:extLst>
              <a:ext uri="{FF2B5EF4-FFF2-40B4-BE49-F238E27FC236}">
                <a16:creationId xmlns:a16="http://schemas.microsoft.com/office/drawing/2014/main" id="{70399A6D-D5CF-E82C-9965-80DE0CE75CFD}"/>
              </a:ext>
            </a:extLst>
          </p:cNvPr>
          <p:cNvSpPr txBox="1"/>
          <p:nvPr>
            <p:custDataLst>
              <p:tags r:id="rId4"/>
            </p:custDataLst>
          </p:nvPr>
        </p:nvSpPr>
        <p:spPr>
          <a:xfrm>
            <a:off x="137835" y="2398749"/>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Grade Level: </a:t>
            </a:r>
            <a:r>
              <a:rPr lang="en-US" sz="2400" dirty="0">
                <a:latin typeface="APLPapaTroll" panose="02000603000000000000" pitchFamily="2" charset="0"/>
                <a:ea typeface="APLPapaTroll" panose="02000603000000000000" pitchFamily="2" charset="0"/>
              </a:rPr>
              <a:t>______________</a:t>
            </a:r>
          </a:p>
        </p:txBody>
      </p:sp>
      <p:sp>
        <p:nvSpPr>
          <p:cNvPr id="12" name="TextBox 11">
            <a:extLst>
              <a:ext uri="{FF2B5EF4-FFF2-40B4-BE49-F238E27FC236}">
                <a16:creationId xmlns:a16="http://schemas.microsoft.com/office/drawing/2014/main" id="{63CFDCAA-8F72-570C-DF43-4D478F149722}"/>
              </a:ext>
            </a:extLst>
          </p:cNvPr>
          <p:cNvSpPr txBox="1"/>
          <p:nvPr>
            <p:custDataLst>
              <p:tags r:id="rId5"/>
            </p:custDataLst>
          </p:nvPr>
        </p:nvSpPr>
        <p:spPr>
          <a:xfrm>
            <a:off x="-75956" y="-242109"/>
            <a:ext cx="7772400" cy="1477328"/>
          </a:xfrm>
          <a:prstGeom prst="rect">
            <a:avLst/>
          </a:prstGeom>
          <a:noFill/>
        </p:spPr>
        <p:txBody>
          <a:bodyPr wrap="square" rtlCol="0">
            <a:spAutoFit/>
          </a:bodyPr>
          <a:lstStyle/>
          <a:p>
            <a:pPr algn="ctr"/>
            <a:r>
              <a:rPr lang="en-US" sz="9000" dirty="0">
                <a:ln w="38100">
                  <a:noFill/>
                </a:ln>
                <a:solidFill>
                  <a:srgbClr val="FF3637"/>
                </a:solidFill>
                <a:latin typeface="BFC Cupids Candies" pitchFamily="2" charset="0"/>
              </a:rPr>
              <a:t>Teacher referral form</a:t>
            </a:r>
          </a:p>
        </p:txBody>
      </p:sp>
      <p:sp>
        <p:nvSpPr>
          <p:cNvPr id="14" name="TextBox 13">
            <a:extLst>
              <a:ext uri="{FF2B5EF4-FFF2-40B4-BE49-F238E27FC236}">
                <a16:creationId xmlns:a16="http://schemas.microsoft.com/office/drawing/2014/main" id="{167CA4D1-D495-10C0-E80F-6F9EE3A425E6}"/>
              </a:ext>
            </a:extLst>
          </p:cNvPr>
          <p:cNvSpPr txBox="1"/>
          <p:nvPr>
            <p:custDataLst>
              <p:tags r:id="rId6"/>
            </p:custDataLst>
          </p:nvPr>
        </p:nvSpPr>
        <p:spPr>
          <a:xfrm>
            <a:off x="-803865" y="741166"/>
            <a:ext cx="9339995" cy="1446550"/>
          </a:xfrm>
          <a:prstGeom prst="rect">
            <a:avLst/>
          </a:prstGeom>
          <a:noFill/>
        </p:spPr>
        <p:txBody>
          <a:bodyPr wrap="square" rtlCol="0">
            <a:spAutoFit/>
          </a:bodyPr>
          <a:lstStyle/>
          <a:p>
            <a:pPr algn="ctr"/>
            <a:r>
              <a:rPr lang="en-US" sz="8800" b="1" dirty="0">
                <a:latin typeface="KAHoneyLane" pitchFamily="2" charset="77"/>
                <a:ea typeface="APLHEARTEYES" panose="02000603000000000000" pitchFamily="2" charset="0"/>
              </a:rPr>
              <a:t>group counseling</a:t>
            </a:r>
          </a:p>
        </p:txBody>
      </p:sp>
    </p:spTree>
    <p:extLst>
      <p:ext uri="{BB962C8B-B14F-4D97-AF65-F5344CB8AC3E}">
        <p14:creationId xmlns:p14="http://schemas.microsoft.com/office/powerpoint/2010/main" val="2178978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a:blip r:embed="rId8"/>
          <a:stretch>
            <a:fillRect/>
          </a:stretch>
        </a:blipFill>
        <a:effectLst/>
      </p:bgPr>
    </p:bg>
    <p:spTree>
      <p:nvGrpSpPr>
        <p:cNvPr id="1" name="">
          <a:extLst>
            <a:ext uri="{FF2B5EF4-FFF2-40B4-BE49-F238E27FC236}">
              <a16:creationId xmlns:a16="http://schemas.microsoft.com/office/drawing/2014/main" id="{5CBEB402-AD49-33F6-C930-2063BE6F3CA6}"/>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797F0EE3-0467-05CA-B0DB-DAFF54AAD541}"/>
              </a:ext>
            </a:extLst>
          </p:cNvPr>
          <p:cNvSpPr txBox="1"/>
          <p:nvPr>
            <p:custDataLst>
              <p:tags r:id="rId1"/>
            </p:custDataLst>
          </p:nvPr>
        </p:nvSpPr>
        <p:spPr>
          <a:xfrm>
            <a:off x="181161" y="2037855"/>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Teacher Name</a:t>
            </a:r>
            <a:r>
              <a:rPr lang="en-US" sz="24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3BFE23D7-FF7E-AFC1-9B33-14F3943A61AE}"/>
              </a:ext>
            </a:extLst>
          </p:cNvPr>
          <p:cNvGraphicFramePr>
            <a:graphicFrameLocks noGrp="1"/>
          </p:cNvGraphicFramePr>
          <p:nvPr>
            <p:custDataLst>
              <p:tags r:id="rId2"/>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0" dirty="0">
                          <a:latin typeface="APLPapaTroll" panose="02000603000000000000" pitchFamily="2" charset="0"/>
                          <a:ea typeface="APLPapaTroll" panose="02000603000000000000" pitchFamily="2" charset="0"/>
                        </a:rPr>
                        <a:t>Student Name:</a:t>
                      </a:r>
                    </a:p>
                  </a:txBody>
                  <a:tcPr/>
                </a:tc>
                <a:tc>
                  <a:txBody>
                    <a:bodyPr/>
                    <a:lstStyle/>
                    <a:p>
                      <a:pPr algn="ctr"/>
                      <a:r>
                        <a:rPr lang="en-US" sz="2000" b="0" dirty="0">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0" dirty="0">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15" name="TextBox 14">
            <a:extLst>
              <a:ext uri="{FF2B5EF4-FFF2-40B4-BE49-F238E27FC236}">
                <a16:creationId xmlns:a16="http://schemas.microsoft.com/office/drawing/2014/main" id="{2FB78146-2C02-3E7C-2696-3F00C2214A4B}"/>
              </a:ext>
            </a:extLst>
          </p:cNvPr>
          <p:cNvSpPr txBox="1"/>
          <p:nvPr>
            <p:custDataLst>
              <p:tags r:id="rId3"/>
            </p:custDataLst>
          </p:nvPr>
        </p:nvSpPr>
        <p:spPr>
          <a:xfrm>
            <a:off x="283628" y="2735669"/>
            <a:ext cx="7244678" cy="3893374"/>
          </a:xfrm>
          <a:prstGeom prst="rect">
            <a:avLst/>
          </a:prstGeom>
          <a:noFill/>
        </p:spPr>
        <p:txBody>
          <a:bodyPr wrap="square" rtlCol="0">
            <a:spAutoFit/>
          </a:bodyPr>
          <a:lstStyle/>
          <a:p>
            <a:r>
              <a:rPr lang="en-US" sz="1900" dirty="0">
                <a:latin typeface="APLPapaTroll" panose="02000603000000000000" pitchFamily="2" charset="0"/>
                <a:ea typeface="APLPapaTroll" panose="02000603000000000000" pitchFamily="2" charset="0"/>
              </a:rPr>
              <a:t>I will be facilitating a small group called “The Cool Down Club.” We will focus on coping with anger. We will meet once/week for 30 minutes for 10 weeks. Your referrals help me ensure that my services are needed and relevant for our students. Please fill out this form to let me know which students would be the best fit for this group, and which day/time work best for your classroom schedule.</a:t>
            </a:r>
          </a:p>
          <a:p>
            <a:r>
              <a:rPr lang="en-US" sz="1900" dirty="0">
                <a:latin typeface="APLPapaTroll" panose="02000603000000000000" pitchFamily="2" charset="0"/>
                <a:ea typeface="APLPapaTroll" panose="02000603000000000000" pitchFamily="2" charset="0"/>
              </a:rPr>
              <a:t>Thank you for your time and effort!</a:t>
            </a:r>
          </a:p>
          <a:p>
            <a:r>
              <a:rPr lang="en-US" sz="1900" dirty="0">
                <a:latin typeface="APLPapaTroll" panose="02000603000000000000" pitchFamily="2" charset="0"/>
                <a:ea typeface="APLPapaTroll" panose="02000603000000000000" pitchFamily="2" charset="0"/>
              </a:rPr>
              <a:t>Please contact me any time with </a:t>
            </a:r>
          </a:p>
          <a:p>
            <a:r>
              <a:rPr lang="en-US" sz="1900" dirty="0">
                <a:latin typeface="APLPapaTroll" panose="02000603000000000000" pitchFamily="2" charset="0"/>
                <a:ea typeface="APLPapaTroll" panose="02000603000000000000" pitchFamily="2" charset="0"/>
              </a:rPr>
              <a:t>questions or suggestions. I’m here</a:t>
            </a:r>
          </a:p>
          <a:p>
            <a:r>
              <a:rPr lang="en-US" sz="1900" dirty="0">
                <a:latin typeface="APLPapaTroll" panose="02000603000000000000" pitchFamily="2" charset="0"/>
                <a:ea typeface="APLPapaTroll" panose="02000603000000000000" pitchFamily="2" charset="0"/>
              </a:rPr>
              <a:t>to help! </a:t>
            </a:r>
          </a:p>
          <a:p>
            <a:r>
              <a:rPr lang="en-US" sz="1900" dirty="0">
                <a:latin typeface="APLPapaTroll" panose="02000603000000000000" pitchFamily="2" charset="0"/>
                <a:ea typeface="APLPapaTroll" panose="02000603000000000000" pitchFamily="2" charset="0"/>
              </a:rPr>
              <a:t>___________________________</a:t>
            </a:r>
          </a:p>
          <a:p>
            <a:r>
              <a:rPr lang="en-US" sz="1900" dirty="0">
                <a:latin typeface="APLPapaTroll" panose="02000603000000000000" pitchFamily="2" charset="0"/>
                <a:ea typeface="APLPapaTroll" panose="02000603000000000000" pitchFamily="2" charset="0"/>
              </a:rPr>
              <a:t>         - School Psychologist</a:t>
            </a:r>
          </a:p>
          <a:p>
            <a:endParaRPr lang="en-US" sz="1900" dirty="0">
              <a:latin typeface="APLPapaTroll" panose="02000603000000000000" pitchFamily="2" charset="0"/>
              <a:ea typeface="APLPapaTroll" panose="02000603000000000000" pitchFamily="2" charset="0"/>
            </a:endParaRPr>
          </a:p>
        </p:txBody>
      </p:sp>
      <p:sp>
        <p:nvSpPr>
          <p:cNvPr id="30" name="TextBox 29">
            <a:extLst>
              <a:ext uri="{FF2B5EF4-FFF2-40B4-BE49-F238E27FC236}">
                <a16:creationId xmlns:a16="http://schemas.microsoft.com/office/drawing/2014/main" id="{48CE01FE-1629-9E87-811F-A6E6120FB265}"/>
              </a:ext>
            </a:extLst>
          </p:cNvPr>
          <p:cNvSpPr txBox="1"/>
          <p:nvPr>
            <p:custDataLst>
              <p:tags r:id="rId4"/>
            </p:custDataLst>
          </p:nvPr>
        </p:nvSpPr>
        <p:spPr>
          <a:xfrm>
            <a:off x="137835" y="2382281"/>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Grade Level: </a:t>
            </a:r>
            <a:r>
              <a:rPr lang="en-US" sz="2400" dirty="0">
                <a:latin typeface="APLPapaTroll" panose="02000603000000000000" pitchFamily="2" charset="0"/>
                <a:ea typeface="APLPapaTroll" panose="02000603000000000000" pitchFamily="2" charset="0"/>
              </a:rPr>
              <a:t>______________</a:t>
            </a:r>
          </a:p>
        </p:txBody>
      </p:sp>
      <p:sp>
        <p:nvSpPr>
          <p:cNvPr id="12" name="TextBox 11">
            <a:extLst>
              <a:ext uri="{FF2B5EF4-FFF2-40B4-BE49-F238E27FC236}">
                <a16:creationId xmlns:a16="http://schemas.microsoft.com/office/drawing/2014/main" id="{A2F408B0-821D-1BF2-F225-465066AD5EC7}"/>
              </a:ext>
            </a:extLst>
          </p:cNvPr>
          <p:cNvSpPr txBox="1"/>
          <p:nvPr>
            <p:custDataLst>
              <p:tags r:id="rId5"/>
            </p:custDataLst>
          </p:nvPr>
        </p:nvSpPr>
        <p:spPr>
          <a:xfrm>
            <a:off x="-75956" y="-258577"/>
            <a:ext cx="7772400" cy="1477328"/>
          </a:xfrm>
          <a:prstGeom prst="rect">
            <a:avLst/>
          </a:prstGeom>
          <a:noFill/>
        </p:spPr>
        <p:txBody>
          <a:bodyPr wrap="square" rtlCol="0">
            <a:spAutoFit/>
          </a:bodyPr>
          <a:lstStyle/>
          <a:p>
            <a:pPr algn="ctr"/>
            <a:r>
              <a:rPr lang="en-US" sz="9000" dirty="0">
                <a:ln w="38100">
                  <a:noFill/>
                </a:ln>
                <a:solidFill>
                  <a:srgbClr val="FF3637"/>
                </a:solidFill>
                <a:latin typeface="BFC Cupids Candies" pitchFamily="2" charset="0"/>
              </a:rPr>
              <a:t>Teacher referral form</a:t>
            </a:r>
          </a:p>
        </p:txBody>
      </p:sp>
      <p:sp>
        <p:nvSpPr>
          <p:cNvPr id="14" name="TextBox 13">
            <a:extLst>
              <a:ext uri="{FF2B5EF4-FFF2-40B4-BE49-F238E27FC236}">
                <a16:creationId xmlns:a16="http://schemas.microsoft.com/office/drawing/2014/main" id="{3101FD9A-8DCE-6BFB-ADF9-1A702267F49D}"/>
              </a:ext>
            </a:extLst>
          </p:cNvPr>
          <p:cNvSpPr txBox="1"/>
          <p:nvPr>
            <p:custDataLst>
              <p:tags r:id="rId6"/>
            </p:custDataLst>
          </p:nvPr>
        </p:nvSpPr>
        <p:spPr>
          <a:xfrm>
            <a:off x="-803865" y="724698"/>
            <a:ext cx="9339995" cy="1446550"/>
          </a:xfrm>
          <a:prstGeom prst="rect">
            <a:avLst/>
          </a:prstGeom>
          <a:noFill/>
        </p:spPr>
        <p:txBody>
          <a:bodyPr wrap="square" rtlCol="0">
            <a:spAutoFit/>
          </a:bodyPr>
          <a:lstStyle/>
          <a:p>
            <a:pPr algn="ctr"/>
            <a:r>
              <a:rPr lang="en-US" sz="8800" b="1" dirty="0">
                <a:latin typeface="KAHoneyLane" pitchFamily="2" charset="77"/>
                <a:ea typeface="APLHEARTEYES" panose="02000603000000000000" pitchFamily="2" charset="0"/>
              </a:rPr>
              <a:t>group counseling</a:t>
            </a:r>
          </a:p>
        </p:txBody>
      </p:sp>
    </p:spTree>
    <p:extLst>
      <p:ext uri="{BB962C8B-B14F-4D97-AF65-F5344CB8AC3E}">
        <p14:creationId xmlns:p14="http://schemas.microsoft.com/office/powerpoint/2010/main" val="25295836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a:blip r:embed="rId8"/>
          <a:stretch>
            <a:fillRect/>
          </a:stretch>
        </a:blipFill>
        <a:effectLst/>
      </p:bgPr>
    </p:bg>
    <p:spTree>
      <p:nvGrpSpPr>
        <p:cNvPr id="1" name="">
          <a:extLst>
            <a:ext uri="{FF2B5EF4-FFF2-40B4-BE49-F238E27FC236}">
              <a16:creationId xmlns:a16="http://schemas.microsoft.com/office/drawing/2014/main" id="{ADB9192B-89D8-56EA-9772-BB760AFE9883}"/>
            </a:ext>
          </a:extLst>
        </p:cNvPr>
        <p:cNvGrpSpPr/>
        <p:nvPr/>
      </p:nvGrpSpPr>
      <p:grpSpPr>
        <a:xfrm>
          <a:off x="0" y="0"/>
          <a:ext cx="0" cy="0"/>
          <a:chOff x="0" y="0"/>
          <a:chExt cx="0" cy="0"/>
        </a:xfrm>
      </p:grpSpPr>
      <p:sp>
        <p:nvSpPr>
          <p:cNvPr id="14" name="TextBox 13">
            <a:extLst>
              <a:ext uri="{FF2B5EF4-FFF2-40B4-BE49-F238E27FC236}">
                <a16:creationId xmlns:a16="http://schemas.microsoft.com/office/drawing/2014/main" id="{3C37C505-EF57-68ED-D39B-F203163FA00B}"/>
              </a:ext>
            </a:extLst>
          </p:cNvPr>
          <p:cNvSpPr txBox="1"/>
          <p:nvPr>
            <p:custDataLst>
              <p:tags r:id="rId1"/>
            </p:custDataLst>
          </p:nvPr>
        </p:nvSpPr>
        <p:spPr>
          <a:xfrm>
            <a:off x="-803865" y="724698"/>
            <a:ext cx="9339995" cy="1446550"/>
          </a:xfrm>
          <a:prstGeom prst="rect">
            <a:avLst/>
          </a:prstGeom>
          <a:noFill/>
        </p:spPr>
        <p:txBody>
          <a:bodyPr wrap="square" rtlCol="0">
            <a:spAutoFit/>
          </a:bodyPr>
          <a:lstStyle/>
          <a:p>
            <a:pPr algn="ctr"/>
            <a:r>
              <a:rPr lang="en-US" sz="8800" b="1" dirty="0">
                <a:latin typeface="KAHoneyLane" pitchFamily="2" charset="77"/>
                <a:ea typeface="APLHEARTEYES" panose="02000603000000000000" pitchFamily="2" charset="0"/>
              </a:rPr>
              <a:t>group counseling</a:t>
            </a:r>
          </a:p>
        </p:txBody>
      </p:sp>
      <p:sp>
        <p:nvSpPr>
          <p:cNvPr id="12" name="TextBox 11">
            <a:extLst>
              <a:ext uri="{FF2B5EF4-FFF2-40B4-BE49-F238E27FC236}">
                <a16:creationId xmlns:a16="http://schemas.microsoft.com/office/drawing/2014/main" id="{2BEA2652-C5C1-A9B1-29AF-530A0D1C36F9}"/>
              </a:ext>
            </a:extLst>
          </p:cNvPr>
          <p:cNvSpPr txBox="1"/>
          <p:nvPr>
            <p:custDataLst>
              <p:tags r:id="rId2"/>
            </p:custDataLst>
          </p:nvPr>
        </p:nvSpPr>
        <p:spPr>
          <a:xfrm>
            <a:off x="-75956" y="-258577"/>
            <a:ext cx="7772400" cy="1477328"/>
          </a:xfrm>
          <a:prstGeom prst="rect">
            <a:avLst/>
          </a:prstGeom>
          <a:noFill/>
        </p:spPr>
        <p:txBody>
          <a:bodyPr wrap="square" rtlCol="0">
            <a:spAutoFit/>
          </a:bodyPr>
          <a:lstStyle/>
          <a:p>
            <a:pPr algn="ctr"/>
            <a:r>
              <a:rPr lang="en-US" sz="9000" dirty="0">
                <a:ln w="38100">
                  <a:noFill/>
                </a:ln>
                <a:latin typeface="BFC Cupids Candies" pitchFamily="2" charset="0"/>
              </a:rPr>
              <a:t>Teacher referral form</a:t>
            </a:r>
          </a:p>
        </p:txBody>
      </p:sp>
      <p:sp>
        <p:nvSpPr>
          <p:cNvPr id="2" name="TextBox 1">
            <a:extLst>
              <a:ext uri="{FF2B5EF4-FFF2-40B4-BE49-F238E27FC236}">
                <a16:creationId xmlns:a16="http://schemas.microsoft.com/office/drawing/2014/main" id="{F85AE17E-BBA0-B432-1FFB-48519F6DC73D}"/>
              </a:ext>
            </a:extLst>
          </p:cNvPr>
          <p:cNvSpPr txBox="1"/>
          <p:nvPr>
            <p:custDataLst>
              <p:tags r:id="rId3"/>
            </p:custDataLst>
          </p:nvPr>
        </p:nvSpPr>
        <p:spPr>
          <a:xfrm>
            <a:off x="181161" y="2037855"/>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Teacher Name</a:t>
            </a:r>
            <a:r>
              <a:rPr lang="en-US" sz="24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C55A96D9-30D4-C904-3B60-6FFE7F423509}"/>
              </a:ext>
            </a:extLst>
          </p:cNvPr>
          <p:cNvGraphicFramePr>
            <a:graphicFrameLocks noGrp="1"/>
          </p:cNvGraphicFramePr>
          <p:nvPr>
            <p:custDataLst>
              <p:tags r:id="rId4"/>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0" dirty="0">
                          <a:latin typeface="APLPapaTroll" panose="02000603000000000000" pitchFamily="2" charset="0"/>
                          <a:ea typeface="APLPapaTroll" panose="02000603000000000000" pitchFamily="2" charset="0"/>
                        </a:rPr>
                        <a:t>Student Name:</a:t>
                      </a:r>
                    </a:p>
                  </a:txBody>
                  <a:tcPr/>
                </a:tc>
                <a:tc>
                  <a:txBody>
                    <a:bodyPr/>
                    <a:lstStyle/>
                    <a:p>
                      <a:pPr algn="ctr"/>
                      <a:r>
                        <a:rPr lang="en-US" sz="2000" b="0" dirty="0">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0" dirty="0">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15" name="TextBox 14">
            <a:extLst>
              <a:ext uri="{FF2B5EF4-FFF2-40B4-BE49-F238E27FC236}">
                <a16:creationId xmlns:a16="http://schemas.microsoft.com/office/drawing/2014/main" id="{4267E4C4-9E82-6577-2C77-BFD5F3378C71}"/>
              </a:ext>
            </a:extLst>
          </p:cNvPr>
          <p:cNvSpPr txBox="1"/>
          <p:nvPr>
            <p:custDataLst>
              <p:tags r:id="rId5"/>
            </p:custDataLst>
          </p:nvPr>
        </p:nvSpPr>
        <p:spPr>
          <a:xfrm>
            <a:off x="283628" y="2735669"/>
            <a:ext cx="7244678" cy="3893374"/>
          </a:xfrm>
          <a:prstGeom prst="rect">
            <a:avLst/>
          </a:prstGeom>
          <a:noFill/>
        </p:spPr>
        <p:txBody>
          <a:bodyPr wrap="square" rtlCol="0">
            <a:spAutoFit/>
          </a:bodyPr>
          <a:lstStyle/>
          <a:p>
            <a:r>
              <a:rPr lang="en-US" sz="1900" dirty="0">
                <a:latin typeface="APLPapaTroll" panose="02000603000000000000" pitchFamily="2" charset="0"/>
                <a:ea typeface="APLPapaTroll" panose="02000603000000000000" pitchFamily="2" charset="0"/>
              </a:rPr>
              <a:t>I will be facilitating a small group called “The Cool Down Club.” We will focus on coping with anger. We will meet once/week for 30 minutes for 10 weeks. Your referrals help me ensure that my services are needed and relevant for our students. Please fill out this form to let me know which students would be the best fit for this group, and which day/time work best for your classroom schedule.</a:t>
            </a:r>
          </a:p>
          <a:p>
            <a:r>
              <a:rPr lang="en-US" sz="1900" dirty="0">
                <a:latin typeface="APLPapaTroll" panose="02000603000000000000" pitchFamily="2" charset="0"/>
                <a:ea typeface="APLPapaTroll" panose="02000603000000000000" pitchFamily="2" charset="0"/>
              </a:rPr>
              <a:t>Thank you for your time and effort!</a:t>
            </a:r>
          </a:p>
          <a:p>
            <a:r>
              <a:rPr lang="en-US" sz="1900" dirty="0">
                <a:latin typeface="APLPapaTroll" panose="02000603000000000000" pitchFamily="2" charset="0"/>
                <a:ea typeface="APLPapaTroll" panose="02000603000000000000" pitchFamily="2" charset="0"/>
              </a:rPr>
              <a:t>Please contact me any time with </a:t>
            </a:r>
          </a:p>
          <a:p>
            <a:r>
              <a:rPr lang="en-US" sz="1900" dirty="0">
                <a:latin typeface="APLPapaTroll" panose="02000603000000000000" pitchFamily="2" charset="0"/>
                <a:ea typeface="APLPapaTroll" panose="02000603000000000000" pitchFamily="2" charset="0"/>
              </a:rPr>
              <a:t>questions or suggestions. I’m here</a:t>
            </a:r>
          </a:p>
          <a:p>
            <a:r>
              <a:rPr lang="en-US" sz="1900" dirty="0">
                <a:latin typeface="APLPapaTroll" panose="02000603000000000000" pitchFamily="2" charset="0"/>
                <a:ea typeface="APLPapaTroll" panose="02000603000000000000" pitchFamily="2" charset="0"/>
              </a:rPr>
              <a:t>to help! </a:t>
            </a:r>
          </a:p>
          <a:p>
            <a:r>
              <a:rPr lang="en-US" sz="1900" dirty="0">
                <a:latin typeface="APLPapaTroll" panose="02000603000000000000" pitchFamily="2" charset="0"/>
                <a:ea typeface="APLPapaTroll" panose="02000603000000000000" pitchFamily="2" charset="0"/>
              </a:rPr>
              <a:t>___________________________</a:t>
            </a:r>
          </a:p>
          <a:p>
            <a:r>
              <a:rPr lang="en-US" sz="1900" dirty="0">
                <a:latin typeface="APLPapaTroll" panose="02000603000000000000" pitchFamily="2" charset="0"/>
                <a:ea typeface="APLPapaTroll" panose="02000603000000000000" pitchFamily="2" charset="0"/>
              </a:rPr>
              <a:t>          - School Counselor</a:t>
            </a:r>
          </a:p>
          <a:p>
            <a:endParaRPr lang="en-US" sz="1900" dirty="0">
              <a:latin typeface="APLPapaTroll" panose="02000603000000000000" pitchFamily="2" charset="0"/>
              <a:ea typeface="APLPapaTroll" panose="02000603000000000000" pitchFamily="2" charset="0"/>
            </a:endParaRPr>
          </a:p>
        </p:txBody>
      </p:sp>
      <p:sp>
        <p:nvSpPr>
          <p:cNvPr id="30" name="TextBox 29">
            <a:extLst>
              <a:ext uri="{FF2B5EF4-FFF2-40B4-BE49-F238E27FC236}">
                <a16:creationId xmlns:a16="http://schemas.microsoft.com/office/drawing/2014/main" id="{B316B0F8-FCEF-37BF-EAE9-5FA24D743F35}"/>
              </a:ext>
            </a:extLst>
          </p:cNvPr>
          <p:cNvSpPr txBox="1"/>
          <p:nvPr>
            <p:custDataLst>
              <p:tags r:id="rId6"/>
            </p:custDataLst>
          </p:nvPr>
        </p:nvSpPr>
        <p:spPr>
          <a:xfrm>
            <a:off x="137835" y="2382281"/>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Grade Level: </a:t>
            </a:r>
            <a:r>
              <a:rPr lang="en-US" sz="2400" dirty="0">
                <a:latin typeface="APLPapaTroll" panose="02000603000000000000" pitchFamily="2" charset="0"/>
                <a:ea typeface="APLPapaTroll" panose="02000603000000000000" pitchFamily="2" charset="0"/>
              </a:rPr>
              <a:t>______________</a:t>
            </a:r>
          </a:p>
        </p:txBody>
      </p:sp>
    </p:spTree>
    <p:extLst>
      <p:ext uri="{BB962C8B-B14F-4D97-AF65-F5344CB8AC3E}">
        <p14:creationId xmlns:p14="http://schemas.microsoft.com/office/powerpoint/2010/main" val="3770076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a:blip r:embed="rId8"/>
          <a:stretch>
            <a:fillRect/>
          </a:stretch>
        </a:blipFill>
        <a:effectLst/>
      </p:bgPr>
    </p:bg>
    <p:spTree>
      <p:nvGrpSpPr>
        <p:cNvPr id="1" name="">
          <a:extLst>
            <a:ext uri="{FF2B5EF4-FFF2-40B4-BE49-F238E27FC236}">
              <a16:creationId xmlns:a16="http://schemas.microsoft.com/office/drawing/2014/main" id="{F5BE91FF-A674-E7CF-3761-9C1128126CF5}"/>
            </a:ext>
          </a:extLst>
        </p:cNvPr>
        <p:cNvGrpSpPr/>
        <p:nvPr/>
      </p:nvGrpSpPr>
      <p:grpSpPr>
        <a:xfrm>
          <a:off x="0" y="0"/>
          <a:ext cx="0" cy="0"/>
          <a:chOff x="0" y="0"/>
          <a:chExt cx="0" cy="0"/>
        </a:xfrm>
      </p:grpSpPr>
      <p:sp>
        <p:nvSpPr>
          <p:cNvPr id="14" name="TextBox 13">
            <a:extLst>
              <a:ext uri="{FF2B5EF4-FFF2-40B4-BE49-F238E27FC236}">
                <a16:creationId xmlns:a16="http://schemas.microsoft.com/office/drawing/2014/main" id="{72AFBA5F-6CEC-0CD1-7F29-FE0E72B007E0}"/>
              </a:ext>
            </a:extLst>
          </p:cNvPr>
          <p:cNvSpPr txBox="1"/>
          <p:nvPr>
            <p:custDataLst>
              <p:tags r:id="rId1"/>
            </p:custDataLst>
          </p:nvPr>
        </p:nvSpPr>
        <p:spPr>
          <a:xfrm>
            <a:off x="-803865" y="724698"/>
            <a:ext cx="9339995" cy="1446550"/>
          </a:xfrm>
          <a:prstGeom prst="rect">
            <a:avLst/>
          </a:prstGeom>
          <a:noFill/>
        </p:spPr>
        <p:txBody>
          <a:bodyPr wrap="square" rtlCol="0">
            <a:spAutoFit/>
          </a:bodyPr>
          <a:lstStyle/>
          <a:p>
            <a:pPr algn="ctr"/>
            <a:r>
              <a:rPr lang="en-US" sz="8800" b="1" dirty="0">
                <a:latin typeface="KAHoneyLane" pitchFamily="2" charset="77"/>
                <a:ea typeface="APLHEARTEYES" panose="02000603000000000000" pitchFamily="2" charset="0"/>
              </a:rPr>
              <a:t>group counseling</a:t>
            </a:r>
          </a:p>
        </p:txBody>
      </p:sp>
      <p:sp>
        <p:nvSpPr>
          <p:cNvPr id="12" name="TextBox 11">
            <a:extLst>
              <a:ext uri="{FF2B5EF4-FFF2-40B4-BE49-F238E27FC236}">
                <a16:creationId xmlns:a16="http://schemas.microsoft.com/office/drawing/2014/main" id="{0DA8B764-D67F-EAA5-4BB6-C8D2D6726B3C}"/>
              </a:ext>
            </a:extLst>
          </p:cNvPr>
          <p:cNvSpPr txBox="1"/>
          <p:nvPr>
            <p:custDataLst>
              <p:tags r:id="rId2"/>
            </p:custDataLst>
          </p:nvPr>
        </p:nvSpPr>
        <p:spPr>
          <a:xfrm>
            <a:off x="-75956" y="-258577"/>
            <a:ext cx="7772400" cy="1477328"/>
          </a:xfrm>
          <a:prstGeom prst="rect">
            <a:avLst/>
          </a:prstGeom>
          <a:noFill/>
        </p:spPr>
        <p:txBody>
          <a:bodyPr wrap="square" rtlCol="0">
            <a:spAutoFit/>
          </a:bodyPr>
          <a:lstStyle/>
          <a:p>
            <a:pPr algn="ctr"/>
            <a:r>
              <a:rPr lang="en-US" sz="9000" dirty="0">
                <a:ln w="38100">
                  <a:noFill/>
                </a:ln>
                <a:latin typeface="BFC Cupids Candies" pitchFamily="2" charset="0"/>
              </a:rPr>
              <a:t>Teacher referral form</a:t>
            </a:r>
          </a:p>
        </p:txBody>
      </p:sp>
      <p:sp>
        <p:nvSpPr>
          <p:cNvPr id="2" name="TextBox 1">
            <a:extLst>
              <a:ext uri="{FF2B5EF4-FFF2-40B4-BE49-F238E27FC236}">
                <a16:creationId xmlns:a16="http://schemas.microsoft.com/office/drawing/2014/main" id="{F85C47A8-9C3A-8594-A3B6-4A21FBC2B196}"/>
              </a:ext>
            </a:extLst>
          </p:cNvPr>
          <p:cNvSpPr txBox="1"/>
          <p:nvPr>
            <p:custDataLst>
              <p:tags r:id="rId3"/>
            </p:custDataLst>
          </p:nvPr>
        </p:nvSpPr>
        <p:spPr>
          <a:xfrm>
            <a:off x="181161" y="2037855"/>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Teacher Name</a:t>
            </a:r>
            <a:r>
              <a:rPr lang="en-US" sz="24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6666C069-2C65-7A97-9477-82028191B52E}"/>
              </a:ext>
            </a:extLst>
          </p:cNvPr>
          <p:cNvGraphicFramePr>
            <a:graphicFrameLocks noGrp="1"/>
          </p:cNvGraphicFramePr>
          <p:nvPr>
            <p:custDataLst>
              <p:tags r:id="rId4"/>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0" dirty="0">
                          <a:latin typeface="APLPapaTroll" panose="02000603000000000000" pitchFamily="2" charset="0"/>
                          <a:ea typeface="APLPapaTroll" panose="02000603000000000000" pitchFamily="2" charset="0"/>
                        </a:rPr>
                        <a:t>Student Name:</a:t>
                      </a:r>
                    </a:p>
                  </a:txBody>
                  <a:tcPr/>
                </a:tc>
                <a:tc>
                  <a:txBody>
                    <a:bodyPr/>
                    <a:lstStyle/>
                    <a:p>
                      <a:pPr algn="ctr"/>
                      <a:r>
                        <a:rPr lang="en-US" sz="2000" b="0" dirty="0">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0" dirty="0">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15" name="TextBox 14">
            <a:extLst>
              <a:ext uri="{FF2B5EF4-FFF2-40B4-BE49-F238E27FC236}">
                <a16:creationId xmlns:a16="http://schemas.microsoft.com/office/drawing/2014/main" id="{2DC5A831-D443-212E-C467-C24EF2E17C09}"/>
              </a:ext>
            </a:extLst>
          </p:cNvPr>
          <p:cNvSpPr txBox="1"/>
          <p:nvPr>
            <p:custDataLst>
              <p:tags r:id="rId5"/>
            </p:custDataLst>
          </p:nvPr>
        </p:nvSpPr>
        <p:spPr>
          <a:xfrm>
            <a:off x="283628" y="2735669"/>
            <a:ext cx="7244678" cy="3893374"/>
          </a:xfrm>
          <a:prstGeom prst="rect">
            <a:avLst/>
          </a:prstGeom>
          <a:noFill/>
        </p:spPr>
        <p:txBody>
          <a:bodyPr wrap="square" rtlCol="0">
            <a:spAutoFit/>
          </a:bodyPr>
          <a:lstStyle/>
          <a:p>
            <a:r>
              <a:rPr lang="en-US" sz="1900" dirty="0">
                <a:latin typeface="APLPapaTroll" panose="02000603000000000000" pitchFamily="2" charset="0"/>
                <a:ea typeface="APLPapaTroll" panose="02000603000000000000" pitchFamily="2" charset="0"/>
              </a:rPr>
              <a:t>I will be facilitating a small group called “The Cool Down Club.” We will focus on coping with anger. We will meet once/week for 30 minutes for 10 weeks. Your referrals help me ensure that my services are needed and relevant for our students. Please fill out this form to let me know which students would be the best fit for this group, and which day/time work best for your classroom schedule.</a:t>
            </a:r>
          </a:p>
          <a:p>
            <a:r>
              <a:rPr lang="en-US" sz="1900" dirty="0">
                <a:latin typeface="APLPapaTroll" panose="02000603000000000000" pitchFamily="2" charset="0"/>
                <a:ea typeface="APLPapaTroll" panose="02000603000000000000" pitchFamily="2" charset="0"/>
              </a:rPr>
              <a:t>Thank you for your time and effort!</a:t>
            </a:r>
          </a:p>
          <a:p>
            <a:r>
              <a:rPr lang="en-US" sz="1900" dirty="0">
                <a:latin typeface="APLPapaTroll" panose="02000603000000000000" pitchFamily="2" charset="0"/>
                <a:ea typeface="APLPapaTroll" panose="02000603000000000000" pitchFamily="2" charset="0"/>
              </a:rPr>
              <a:t>Please contact me any time with </a:t>
            </a:r>
          </a:p>
          <a:p>
            <a:r>
              <a:rPr lang="en-US" sz="1900" dirty="0">
                <a:latin typeface="APLPapaTroll" panose="02000603000000000000" pitchFamily="2" charset="0"/>
                <a:ea typeface="APLPapaTroll" panose="02000603000000000000" pitchFamily="2" charset="0"/>
              </a:rPr>
              <a:t>questions or suggestions. I’m here</a:t>
            </a:r>
          </a:p>
          <a:p>
            <a:r>
              <a:rPr lang="en-US" sz="1900" dirty="0">
                <a:latin typeface="APLPapaTroll" panose="02000603000000000000" pitchFamily="2" charset="0"/>
                <a:ea typeface="APLPapaTroll" panose="02000603000000000000" pitchFamily="2" charset="0"/>
              </a:rPr>
              <a:t>to help! </a:t>
            </a:r>
          </a:p>
          <a:p>
            <a:r>
              <a:rPr lang="en-US" sz="1900" dirty="0">
                <a:latin typeface="APLPapaTroll" panose="02000603000000000000" pitchFamily="2" charset="0"/>
                <a:ea typeface="APLPapaTroll" panose="02000603000000000000" pitchFamily="2" charset="0"/>
              </a:rPr>
              <a:t>___________________________</a:t>
            </a:r>
          </a:p>
          <a:p>
            <a:r>
              <a:rPr lang="en-US" sz="1900" dirty="0">
                <a:latin typeface="APLPapaTroll" panose="02000603000000000000" pitchFamily="2" charset="0"/>
                <a:ea typeface="APLPapaTroll" panose="02000603000000000000" pitchFamily="2" charset="0"/>
              </a:rPr>
              <a:t>        - School Social Worker</a:t>
            </a:r>
          </a:p>
          <a:p>
            <a:endParaRPr lang="en-US" sz="1900" dirty="0">
              <a:latin typeface="APLPapaTroll" panose="02000603000000000000" pitchFamily="2" charset="0"/>
              <a:ea typeface="APLPapaTroll" panose="02000603000000000000" pitchFamily="2" charset="0"/>
            </a:endParaRPr>
          </a:p>
        </p:txBody>
      </p:sp>
      <p:sp>
        <p:nvSpPr>
          <p:cNvPr id="30" name="TextBox 29">
            <a:extLst>
              <a:ext uri="{FF2B5EF4-FFF2-40B4-BE49-F238E27FC236}">
                <a16:creationId xmlns:a16="http://schemas.microsoft.com/office/drawing/2014/main" id="{E4CCF4A9-C21A-0542-15A8-3BB653A958B4}"/>
              </a:ext>
            </a:extLst>
          </p:cNvPr>
          <p:cNvSpPr txBox="1"/>
          <p:nvPr>
            <p:custDataLst>
              <p:tags r:id="rId6"/>
            </p:custDataLst>
          </p:nvPr>
        </p:nvSpPr>
        <p:spPr>
          <a:xfrm>
            <a:off x="137835" y="2382281"/>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Grade Level: </a:t>
            </a:r>
            <a:r>
              <a:rPr lang="en-US" sz="2400" dirty="0">
                <a:latin typeface="APLPapaTroll" panose="02000603000000000000" pitchFamily="2" charset="0"/>
                <a:ea typeface="APLPapaTroll" panose="02000603000000000000" pitchFamily="2" charset="0"/>
              </a:rPr>
              <a:t>______________</a:t>
            </a:r>
          </a:p>
        </p:txBody>
      </p:sp>
    </p:spTree>
    <p:extLst>
      <p:ext uri="{BB962C8B-B14F-4D97-AF65-F5344CB8AC3E}">
        <p14:creationId xmlns:p14="http://schemas.microsoft.com/office/powerpoint/2010/main" val="15196726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a:blip r:embed="rId8"/>
          <a:stretch>
            <a:fillRect/>
          </a:stretch>
        </a:blipFill>
        <a:effectLst/>
      </p:bgPr>
    </p:bg>
    <p:spTree>
      <p:nvGrpSpPr>
        <p:cNvPr id="1" name="">
          <a:extLst>
            <a:ext uri="{FF2B5EF4-FFF2-40B4-BE49-F238E27FC236}">
              <a16:creationId xmlns:a16="http://schemas.microsoft.com/office/drawing/2014/main" id="{7053A572-BEEC-6689-65A2-3F7E72799787}"/>
            </a:ext>
          </a:extLst>
        </p:cNvPr>
        <p:cNvGrpSpPr/>
        <p:nvPr/>
      </p:nvGrpSpPr>
      <p:grpSpPr>
        <a:xfrm>
          <a:off x="0" y="0"/>
          <a:ext cx="0" cy="0"/>
          <a:chOff x="0" y="0"/>
          <a:chExt cx="0" cy="0"/>
        </a:xfrm>
      </p:grpSpPr>
      <p:sp>
        <p:nvSpPr>
          <p:cNvPr id="14" name="TextBox 13">
            <a:extLst>
              <a:ext uri="{FF2B5EF4-FFF2-40B4-BE49-F238E27FC236}">
                <a16:creationId xmlns:a16="http://schemas.microsoft.com/office/drawing/2014/main" id="{A8F2A28F-E228-9B3C-8102-2005D29C81CD}"/>
              </a:ext>
            </a:extLst>
          </p:cNvPr>
          <p:cNvSpPr txBox="1"/>
          <p:nvPr>
            <p:custDataLst>
              <p:tags r:id="rId1"/>
            </p:custDataLst>
          </p:nvPr>
        </p:nvSpPr>
        <p:spPr>
          <a:xfrm>
            <a:off x="-803865" y="724698"/>
            <a:ext cx="9339995" cy="1446550"/>
          </a:xfrm>
          <a:prstGeom prst="rect">
            <a:avLst/>
          </a:prstGeom>
          <a:noFill/>
        </p:spPr>
        <p:txBody>
          <a:bodyPr wrap="square" rtlCol="0">
            <a:spAutoFit/>
          </a:bodyPr>
          <a:lstStyle/>
          <a:p>
            <a:pPr algn="ctr"/>
            <a:r>
              <a:rPr lang="en-US" sz="8800" b="1" dirty="0">
                <a:latin typeface="KAHoneyLane" pitchFamily="2" charset="77"/>
                <a:ea typeface="APLHEARTEYES" panose="02000603000000000000" pitchFamily="2" charset="0"/>
              </a:rPr>
              <a:t>group counseling</a:t>
            </a:r>
          </a:p>
        </p:txBody>
      </p:sp>
      <p:sp>
        <p:nvSpPr>
          <p:cNvPr id="12" name="TextBox 11">
            <a:extLst>
              <a:ext uri="{FF2B5EF4-FFF2-40B4-BE49-F238E27FC236}">
                <a16:creationId xmlns:a16="http://schemas.microsoft.com/office/drawing/2014/main" id="{18828693-ADBA-17E3-2AA7-5F0509735832}"/>
              </a:ext>
            </a:extLst>
          </p:cNvPr>
          <p:cNvSpPr txBox="1"/>
          <p:nvPr>
            <p:custDataLst>
              <p:tags r:id="rId2"/>
            </p:custDataLst>
          </p:nvPr>
        </p:nvSpPr>
        <p:spPr>
          <a:xfrm>
            <a:off x="-75956" y="-258577"/>
            <a:ext cx="7772400" cy="1477328"/>
          </a:xfrm>
          <a:prstGeom prst="rect">
            <a:avLst/>
          </a:prstGeom>
          <a:noFill/>
        </p:spPr>
        <p:txBody>
          <a:bodyPr wrap="square" rtlCol="0">
            <a:spAutoFit/>
          </a:bodyPr>
          <a:lstStyle/>
          <a:p>
            <a:pPr algn="ctr"/>
            <a:r>
              <a:rPr lang="en-US" sz="9000" dirty="0">
                <a:ln w="38100">
                  <a:noFill/>
                </a:ln>
                <a:latin typeface="BFC Cupids Candies" pitchFamily="2" charset="0"/>
              </a:rPr>
              <a:t>Teacher referral form</a:t>
            </a:r>
          </a:p>
        </p:txBody>
      </p:sp>
      <p:sp>
        <p:nvSpPr>
          <p:cNvPr id="2" name="TextBox 1">
            <a:extLst>
              <a:ext uri="{FF2B5EF4-FFF2-40B4-BE49-F238E27FC236}">
                <a16:creationId xmlns:a16="http://schemas.microsoft.com/office/drawing/2014/main" id="{53207439-82EF-3E3D-AC50-85D31053A088}"/>
              </a:ext>
            </a:extLst>
          </p:cNvPr>
          <p:cNvSpPr txBox="1"/>
          <p:nvPr>
            <p:custDataLst>
              <p:tags r:id="rId3"/>
            </p:custDataLst>
          </p:nvPr>
        </p:nvSpPr>
        <p:spPr>
          <a:xfrm>
            <a:off x="181161" y="2037855"/>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Teacher Name</a:t>
            </a:r>
            <a:r>
              <a:rPr lang="en-US" sz="24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0D6BD2DD-1CC9-D2F9-1B6B-16C20408BC4F}"/>
              </a:ext>
            </a:extLst>
          </p:cNvPr>
          <p:cNvGraphicFramePr>
            <a:graphicFrameLocks noGrp="1"/>
          </p:cNvGraphicFramePr>
          <p:nvPr>
            <p:custDataLst>
              <p:tags r:id="rId4"/>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0" dirty="0">
                          <a:latin typeface="APLPapaTroll" panose="02000603000000000000" pitchFamily="2" charset="0"/>
                          <a:ea typeface="APLPapaTroll" panose="02000603000000000000" pitchFamily="2" charset="0"/>
                        </a:rPr>
                        <a:t>Student Name:</a:t>
                      </a:r>
                    </a:p>
                  </a:txBody>
                  <a:tcPr/>
                </a:tc>
                <a:tc>
                  <a:txBody>
                    <a:bodyPr/>
                    <a:lstStyle/>
                    <a:p>
                      <a:pPr algn="ctr"/>
                      <a:r>
                        <a:rPr lang="en-US" sz="2000" b="0">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0" dirty="0">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15" name="TextBox 14">
            <a:extLst>
              <a:ext uri="{FF2B5EF4-FFF2-40B4-BE49-F238E27FC236}">
                <a16:creationId xmlns:a16="http://schemas.microsoft.com/office/drawing/2014/main" id="{C8F7D752-85AA-F31B-36E5-8E00CEE261D2}"/>
              </a:ext>
            </a:extLst>
          </p:cNvPr>
          <p:cNvSpPr txBox="1"/>
          <p:nvPr>
            <p:custDataLst>
              <p:tags r:id="rId5"/>
            </p:custDataLst>
          </p:nvPr>
        </p:nvSpPr>
        <p:spPr>
          <a:xfrm>
            <a:off x="283628" y="2735669"/>
            <a:ext cx="7244678" cy="3893374"/>
          </a:xfrm>
          <a:prstGeom prst="rect">
            <a:avLst/>
          </a:prstGeom>
          <a:noFill/>
        </p:spPr>
        <p:txBody>
          <a:bodyPr wrap="square" rtlCol="0">
            <a:spAutoFit/>
          </a:bodyPr>
          <a:lstStyle/>
          <a:p>
            <a:r>
              <a:rPr lang="en-US" sz="1900" dirty="0">
                <a:latin typeface="APLPapaTroll" panose="02000603000000000000" pitchFamily="2" charset="0"/>
                <a:ea typeface="APLPapaTroll" panose="02000603000000000000" pitchFamily="2" charset="0"/>
              </a:rPr>
              <a:t>I will be facilitating a small group called “The Cool Down Club.” We will focus on coping with anger. We will meet once/week for 30 minutes for 10 weeks. Your referrals help me ensure that my services are needed and relevant for our students. Please fill out this form to let me know which students would be the best fit for this group, and which day/time work best for your classroom schedule.</a:t>
            </a:r>
          </a:p>
          <a:p>
            <a:r>
              <a:rPr lang="en-US" sz="1900" dirty="0">
                <a:latin typeface="APLPapaTroll" panose="02000603000000000000" pitchFamily="2" charset="0"/>
                <a:ea typeface="APLPapaTroll" panose="02000603000000000000" pitchFamily="2" charset="0"/>
              </a:rPr>
              <a:t>Thank you for your time and effort!</a:t>
            </a:r>
          </a:p>
          <a:p>
            <a:r>
              <a:rPr lang="en-US" sz="1900" dirty="0">
                <a:latin typeface="APLPapaTroll" panose="02000603000000000000" pitchFamily="2" charset="0"/>
                <a:ea typeface="APLPapaTroll" panose="02000603000000000000" pitchFamily="2" charset="0"/>
              </a:rPr>
              <a:t>Please contact me any time with </a:t>
            </a:r>
          </a:p>
          <a:p>
            <a:r>
              <a:rPr lang="en-US" sz="1900" dirty="0">
                <a:latin typeface="APLPapaTroll" panose="02000603000000000000" pitchFamily="2" charset="0"/>
                <a:ea typeface="APLPapaTroll" panose="02000603000000000000" pitchFamily="2" charset="0"/>
              </a:rPr>
              <a:t>questions or suggestions. I’m here</a:t>
            </a:r>
          </a:p>
          <a:p>
            <a:r>
              <a:rPr lang="en-US" sz="1900" dirty="0">
                <a:latin typeface="APLPapaTroll" panose="02000603000000000000" pitchFamily="2" charset="0"/>
                <a:ea typeface="APLPapaTroll" panose="02000603000000000000" pitchFamily="2" charset="0"/>
              </a:rPr>
              <a:t>to help! </a:t>
            </a:r>
          </a:p>
          <a:p>
            <a:r>
              <a:rPr lang="en-US" sz="1900" dirty="0">
                <a:latin typeface="APLPapaTroll" panose="02000603000000000000" pitchFamily="2" charset="0"/>
                <a:ea typeface="APLPapaTroll" panose="02000603000000000000" pitchFamily="2" charset="0"/>
              </a:rPr>
              <a:t>___________________________</a:t>
            </a:r>
          </a:p>
          <a:p>
            <a:r>
              <a:rPr lang="en-US" sz="1900" dirty="0">
                <a:latin typeface="APLPapaTroll" panose="02000603000000000000" pitchFamily="2" charset="0"/>
                <a:ea typeface="APLPapaTroll" panose="02000603000000000000" pitchFamily="2" charset="0"/>
              </a:rPr>
              <a:t>        - School Psychologist</a:t>
            </a:r>
          </a:p>
          <a:p>
            <a:endParaRPr lang="en-US" sz="1900" dirty="0">
              <a:latin typeface="APLPapaTroll" panose="02000603000000000000" pitchFamily="2" charset="0"/>
              <a:ea typeface="APLPapaTroll" panose="02000603000000000000" pitchFamily="2" charset="0"/>
            </a:endParaRPr>
          </a:p>
        </p:txBody>
      </p:sp>
      <p:sp>
        <p:nvSpPr>
          <p:cNvPr id="30" name="TextBox 29">
            <a:extLst>
              <a:ext uri="{FF2B5EF4-FFF2-40B4-BE49-F238E27FC236}">
                <a16:creationId xmlns:a16="http://schemas.microsoft.com/office/drawing/2014/main" id="{96996C94-DA42-338C-326C-02FC90CD7D50}"/>
              </a:ext>
            </a:extLst>
          </p:cNvPr>
          <p:cNvSpPr txBox="1"/>
          <p:nvPr>
            <p:custDataLst>
              <p:tags r:id="rId6"/>
            </p:custDataLst>
          </p:nvPr>
        </p:nvSpPr>
        <p:spPr>
          <a:xfrm>
            <a:off x="137835" y="2382281"/>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Grade Level: </a:t>
            </a:r>
            <a:r>
              <a:rPr lang="en-US" sz="2400" dirty="0">
                <a:latin typeface="APLPapaTroll" panose="02000603000000000000" pitchFamily="2" charset="0"/>
                <a:ea typeface="APLPapaTroll" panose="02000603000000000000" pitchFamily="2" charset="0"/>
              </a:rPr>
              <a:t>______________</a:t>
            </a:r>
          </a:p>
        </p:txBody>
      </p:sp>
    </p:spTree>
    <p:extLst>
      <p:ext uri="{BB962C8B-B14F-4D97-AF65-F5344CB8AC3E}">
        <p14:creationId xmlns:p14="http://schemas.microsoft.com/office/powerpoint/2010/main" val="8270312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B7A0742B-B2EA-79D3-8981-ACADB90E4DB8}"/>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12C56A27-2B36-08D2-895D-F92E5E36E558}"/>
              </a:ext>
            </a:extLst>
          </p:cNvPr>
          <p:cNvSpPr txBox="1"/>
          <p:nvPr>
            <p:custDataLst>
              <p:tags r:id="rId1"/>
            </p:custDataLst>
          </p:nvPr>
        </p:nvSpPr>
        <p:spPr>
          <a:xfrm>
            <a:off x="-75956" y="-258577"/>
            <a:ext cx="7772400" cy="1477328"/>
          </a:xfrm>
          <a:prstGeom prst="rect">
            <a:avLst/>
          </a:prstGeom>
          <a:noFill/>
        </p:spPr>
        <p:txBody>
          <a:bodyPr wrap="square" rtlCol="0">
            <a:spAutoFit/>
          </a:bodyPr>
          <a:lstStyle/>
          <a:p>
            <a:pPr algn="ctr"/>
            <a:r>
              <a:rPr lang="en-US" sz="9000" dirty="0">
                <a:ln w="38100">
                  <a:noFill/>
                </a:ln>
                <a:solidFill>
                  <a:srgbClr val="FF3637"/>
                </a:solidFill>
                <a:latin typeface="BFC Cupids Candies" pitchFamily="2" charset="0"/>
              </a:rPr>
              <a:t>From the desk of the</a:t>
            </a:r>
          </a:p>
        </p:txBody>
      </p:sp>
      <p:sp>
        <p:nvSpPr>
          <p:cNvPr id="14" name="TextBox 13">
            <a:extLst>
              <a:ext uri="{FF2B5EF4-FFF2-40B4-BE49-F238E27FC236}">
                <a16:creationId xmlns:a16="http://schemas.microsoft.com/office/drawing/2014/main" id="{BF6DBC07-080D-3E42-DC97-A04717C7EBDE}"/>
              </a:ext>
            </a:extLst>
          </p:cNvPr>
          <p:cNvSpPr txBox="1"/>
          <p:nvPr>
            <p:custDataLst>
              <p:tags r:id="rId2"/>
            </p:custDataLst>
          </p:nvPr>
        </p:nvSpPr>
        <p:spPr>
          <a:xfrm>
            <a:off x="-803865" y="724698"/>
            <a:ext cx="9339995" cy="1446550"/>
          </a:xfrm>
          <a:prstGeom prst="rect">
            <a:avLst/>
          </a:prstGeom>
          <a:noFill/>
        </p:spPr>
        <p:txBody>
          <a:bodyPr wrap="square" rtlCol="0">
            <a:spAutoFit/>
          </a:bodyPr>
          <a:lstStyle/>
          <a:p>
            <a:pPr algn="ctr"/>
            <a:r>
              <a:rPr lang="en-US" sz="8800" b="1" dirty="0">
                <a:latin typeface="KAHoneyLane" pitchFamily="2" charset="77"/>
                <a:ea typeface="APLHEARTEYES" panose="02000603000000000000" pitchFamily="2" charset="0"/>
              </a:rPr>
              <a:t>school counselor</a:t>
            </a:r>
          </a:p>
        </p:txBody>
      </p:sp>
      <p:sp>
        <p:nvSpPr>
          <p:cNvPr id="6" name="TextBox 5">
            <a:extLst>
              <a:ext uri="{FF2B5EF4-FFF2-40B4-BE49-F238E27FC236}">
                <a16:creationId xmlns:a16="http://schemas.microsoft.com/office/drawing/2014/main" id="{0315762B-5970-174C-E242-5B347E232FA1}"/>
              </a:ext>
            </a:extLst>
          </p:cNvPr>
          <p:cNvSpPr txBox="1"/>
          <p:nvPr>
            <p:custDataLst>
              <p:tags r:id="rId3"/>
            </p:custDataLst>
          </p:nvPr>
        </p:nvSpPr>
        <p:spPr>
          <a:xfrm>
            <a:off x="316908" y="1943449"/>
            <a:ext cx="7198317" cy="8402300"/>
          </a:xfrm>
          <a:prstGeom prst="rect">
            <a:avLst/>
          </a:prstGeom>
          <a:noFill/>
        </p:spPr>
        <p:txBody>
          <a:bodyPr wrap="square">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with their School Counselor called “The Cool Down Club.” This group will focus on coping with anger.</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10 weeks starting on ____________.</a:t>
            </a:r>
          </a:p>
          <a:p>
            <a:r>
              <a:rPr lang="en-US" sz="1600" dirty="0">
                <a:latin typeface="APLPapaTroll" panose="02000603000000000000" pitchFamily="2" charset="0"/>
                <a:ea typeface="APLPapaTroll" panose="02000603000000000000" pitchFamily="2" charset="0"/>
              </a:rPr>
              <a:t>We will meet for 30 minutes on _________________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Students will learn:</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The brain science behind anger</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The physical manifestations of anger</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How anger feels</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To identify and understand their anger triggers</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To effectively cope with and manage anger</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Counselor </a:t>
            </a:r>
          </a:p>
          <a:p>
            <a:endParaRPr lang="en-US" sz="1600" dirty="0">
              <a:latin typeface="APLPapaTroll" panose="02000603000000000000" pitchFamily="2" charset="0"/>
              <a:ea typeface="APLPapaTroll" panose="02000603000000000000" pitchFamily="2" charset="0"/>
            </a:endParaRPr>
          </a:p>
          <a:p>
            <a:endParaRPr lang="en-US" sz="200" dirty="0">
              <a:latin typeface="APLPapaTroll" panose="02000603000000000000" pitchFamily="2" charset="0"/>
              <a:ea typeface="APLPapaTroll" panose="02000603000000000000" pitchFamily="2" charset="0"/>
            </a:endParaRPr>
          </a:p>
          <a:p>
            <a:endParaRPr lang="en-US" sz="10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35888172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AD1460FD-1FB0-EFCF-997B-1FDAF3DDA62E}"/>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1034871F-64A1-5558-0B75-98CD8741DC50}"/>
              </a:ext>
            </a:extLst>
          </p:cNvPr>
          <p:cNvSpPr txBox="1"/>
          <p:nvPr>
            <p:custDataLst>
              <p:tags r:id="rId1"/>
            </p:custDataLst>
          </p:nvPr>
        </p:nvSpPr>
        <p:spPr>
          <a:xfrm>
            <a:off x="-75956" y="-258577"/>
            <a:ext cx="7772400" cy="1477328"/>
          </a:xfrm>
          <a:prstGeom prst="rect">
            <a:avLst/>
          </a:prstGeom>
          <a:noFill/>
        </p:spPr>
        <p:txBody>
          <a:bodyPr wrap="square" rtlCol="0">
            <a:spAutoFit/>
          </a:bodyPr>
          <a:lstStyle/>
          <a:p>
            <a:pPr algn="ctr"/>
            <a:r>
              <a:rPr lang="en-US" sz="9000" dirty="0">
                <a:ln w="38100">
                  <a:noFill/>
                </a:ln>
                <a:solidFill>
                  <a:srgbClr val="FF3637"/>
                </a:solidFill>
                <a:latin typeface="BFC Cupids Candies" pitchFamily="2" charset="0"/>
              </a:rPr>
              <a:t>From the desk of the</a:t>
            </a:r>
          </a:p>
        </p:txBody>
      </p:sp>
      <p:sp>
        <p:nvSpPr>
          <p:cNvPr id="14" name="TextBox 13">
            <a:extLst>
              <a:ext uri="{FF2B5EF4-FFF2-40B4-BE49-F238E27FC236}">
                <a16:creationId xmlns:a16="http://schemas.microsoft.com/office/drawing/2014/main" id="{E013FD78-7343-B699-BFFB-4E2C373152BC}"/>
              </a:ext>
            </a:extLst>
          </p:cNvPr>
          <p:cNvSpPr txBox="1"/>
          <p:nvPr>
            <p:custDataLst>
              <p:tags r:id="rId2"/>
            </p:custDataLst>
          </p:nvPr>
        </p:nvSpPr>
        <p:spPr>
          <a:xfrm>
            <a:off x="-783799" y="841249"/>
            <a:ext cx="9339995" cy="1200329"/>
          </a:xfrm>
          <a:prstGeom prst="rect">
            <a:avLst/>
          </a:prstGeom>
          <a:noFill/>
        </p:spPr>
        <p:txBody>
          <a:bodyPr wrap="square" rtlCol="0">
            <a:spAutoFit/>
          </a:bodyPr>
          <a:lstStyle/>
          <a:p>
            <a:pPr algn="ctr"/>
            <a:r>
              <a:rPr lang="en-US" sz="7200" b="1" dirty="0">
                <a:latin typeface="KAHoneyLane" pitchFamily="2" charset="77"/>
                <a:ea typeface="APLHEARTEYES" panose="02000603000000000000" pitchFamily="2" charset="0"/>
              </a:rPr>
              <a:t>school social worker</a:t>
            </a:r>
          </a:p>
        </p:txBody>
      </p:sp>
      <p:sp>
        <p:nvSpPr>
          <p:cNvPr id="6" name="TextBox 5">
            <a:extLst>
              <a:ext uri="{FF2B5EF4-FFF2-40B4-BE49-F238E27FC236}">
                <a16:creationId xmlns:a16="http://schemas.microsoft.com/office/drawing/2014/main" id="{831E8489-7F07-5177-9713-DF1FF14841CE}"/>
              </a:ext>
            </a:extLst>
          </p:cNvPr>
          <p:cNvSpPr txBox="1"/>
          <p:nvPr>
            <p:custDataLst>
              <p:tags r:id="rId3"/>
            </p:custDataLst>
          </p:nvPr>
        </p:nvSpPr>
        <p:spPr>
          <a:xfrm>
            <a:off x="316908" y="1943449"/>
            <a:ext cx="7198317" cy="8402300"/>
          </a:xfrm>
          <a:prstGeom prst="rect">
            <a:avLst/>
          </a:prstGeom>
          <a:noFill/>
        </p:spPr>
        <p:txBody>
          <a:bodyPr wrap="square">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with their School Social Worker called “The Cool Down Club.” This group will focus on coping with anger.</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10 weeks starting on ____________.</a:t>
            </a:r>
          </a:p>
          <a:p>
            <a:r>
              <a:rPr lang="en-US" sz="1600" dirty="0">
                <a:latin typeface="APLPapaTroll" panose="02000603000000000000" pitchFamily="2" charset="0"/>
                <a:ea typeface="APLPapaTroll" panose="02000603000000000000" pitchFamily="2" charset="0"/>
              </a:rPr>
              <a:t>We will meet for 30 minutes on _________________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Students will learn:</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The brain science behind anger</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The physical manifestations of anger</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How anger feels</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To identify and understand their anger triggers</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To effectively cope with and manage anger</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Social Worker </a:t>
            </a:r>
          </a:p>
          <a:p>
            <a:endParaRPr lang="en-US" sz="1600" dirty="0">
              <a:latin typeface="APLPapaTroll" panose="02000603000000000000" pitchFamily="2" charset="0"/>
              <a:ea typeface="APLPapaTroll" panose="02000603000000000000" pitchFamily="2" charset="0"/>
            </a:endParaRPr>
          </a:p>
          <a:p>
            <a:endParaRPr lang="en-US" sz="200" dirty="0">
              <a:latin typeface="APLPapaTroll" panose="02000603000000000000" pitchFamily="2" charset="0"/>
              <a:ea typeface="APLPapaTroll" panose="02000603000000000000" pitchFamily="2" charset="0"/>
            </a:endParaRPr>
          </a:p>
          <a:p>
            <a:endParaRPr lang="en-US" sz="10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167019176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FLATTEN" val="true"/>
</p:tagLst>
</file>

<file path=ppt/tags/tag10.xml><?xml version="1.0" encoding="utf-8"?>
<p:tagLst xmlns:a="http://schemas.openxmlformats.org/drawingml/2006/main" xmlns:r="http://schemas.openxmlformats.org/officeDocument/2006/relationships" xmlns:p="http://schemas.openxmlformats.org/presentationml/2006/main">
  <p:tag name="FLATTEN" val="true"/>
</p:tagLst>
</file>

<file path=ppt/tags/tag100.xml><?xml version="1.0" encoding="utf-8"?>
<p:tagLst xmlns:a="http://schemas.openxmlformats.org/drawingml/2006/main" xmlns:r="http://schemas.openxmlformats.org/officeDocument/2006/relationships" xmlns:p="http://schemas.openxmlformats.org/presentationml/2006/main">
  <p:tag name="FLATTEN" val="true"/>
</p:tagLst>
</file>

<file path=ppt/tags/tag11.xml><?xml version="1.0" encoding="utf-8"?>
<p:tagLst xmlns:a="http://schemas.openxmlformats.org/drawingml/2006/main" xmlns:r="http://schemas.openxmlformats.org/officeDocument/2006/relationships" xmlns:p="http://schemas.openxmlformats.org/presentationml/2006/main">
  <p:tag name="FLATTEN" val="true"/>
</p:tagLst>
</file>

<file path=ppt/tags/tag12.xml><?xml version="1.0" encoding="utf-8"?>
<p:tagLst xmlns:a="http://schemas.openxmlformats.org/drawingml/2006/main" xmlns:r="http://schemas.openxmlformats.org/officeDocument/2006/relationships" xmlns:p="http://schemas.openxmlformats.org/presentationml/2006/main">
  <p:tag name="FLATTEN" val="true"/>
</p:tagLst>
</file>

<file path=ppt/tags/tag13.xml><?xml version="1.0" encoding="utf-8"?>
<p:tagLst xmlns:a="http://schemas.openxmlformats.org/drawingml/2006/main" xmlns:r="http://schemas.openxmlformats.org/officeDocument/2006/relationships" xmlns:p="http://schemas.openxmlformats.org/presentationml/2006/main">
  <p:tag name="FLATTEN" val="true"/>
</p:tagLst>
</file>

<file path=ppt/tags/tag14.xml><?xml version="1.0" encoding="utf-8"?>
<p:tagLst xmlns:a="http://schemas.openxmlformats.org/drawingml/2006/main" xmlns:r="http://schemas.openxmlformats.org/officeDocument/2006/relationships" xmlns:p="http://schemas.openxmlformats.org/presentationml/2006/main">
  <p:tag name="FLATTEN" val="true"/>
</p:tagLst>
</file>

<file path=ppt/tags/tag15.xml><?xml version="1.0" encoding="utf-8"?>
<p:tagLst xmlns:a="http://schemas.openxmlformats.org/drawingml/2006/main" xmlns:r="http://schemas.openxmlformats.org/officeDocument/2006/relationships" xmlns:p="http://schemas.openxmlformats.org/presentationml/2006/main">
  <p:tag name="FLATTEN" val="true"/>
</p:tagLst>
</file>

<file path=ppt/tags/tag16.xml><?xml version="1.0" encoding="utf-8"?>
<p:tagLst xmlns:a="http://schemas.openxmlformats.org/drawingml/2006/main" xmlns:r="http://schemas.openxmlformats.org/officeDocument/2006/relationships" xmlns:p="http://schemas.openxmlformats.org/presentationml/2006/main">
  <p:tag name="FLATTEN" val="true"/>
</p:tagLst>
</file>

<file path=ppt/tags/tag17.xml><?xml version="1.0" encoding="utf-8"?>
<p:tagLst xmlns:a="http://schemas.openxmlformats.org/drawingml/2006/main" xmlns:r="http://schemas.openxmlformats.org/officeDocument/2006/relationships" xmlns:p="http://schemas.openxmlformats.org/presentationml/2006/main">
  <p:tag name="FLATTEN" val="true"/>
</p:tagLst>
</file>

<file path=ppt/tags/tag18.xml><?xml version="1.0" encoding="utf-8"?>
<p:tagLst xmlns:a="http://schemas.openxmlformats.org/drawingml/2006/main" xmlns:r="http://schemas.openxmlformats.org/officeDocument/2006/relationships" xmlns:p="http://schemas.openxmlformats.org/presentationml/2006/main">
  <p:tag name="FLATTEN" val="true"/>
</p:tagLst>
</file>

<file path=ppt/tags/tag19.xml><?xml version="1.0" encoding="utf-8"?>
<p:tagLst xmlns:a="http://schemas.openxmlformats.org/drawingml/2006/main" xmlns:r="http://schemas.openxmlformats.org/officeDocument/2006/relationships" xmlns:p="http://schemas.openxmlformats.org/presentationml/2006/main">
  <p:tag name="FLATTEN" val="true"/>
</p:tagLst>
</file>

<file path=ppt/tags/tag2.xml><?xml version="1.0" encoding="utf-8"?>
<p:tagLst xmlns:a="http://schemas.openxmlformats.org/drawingml/2006/main" xmlns:r="http://schemas.openxmlformats.org/officeDocument/2006/relationships" xmlns:p="http://schemas.openxmlformats.org/presentationml/2006/main">
  <p:tag name="FLATTEN" val="true"/>
</p:tagLst>
</file>

<file path=ppt/tags/tag20.xml><?xml version="1.0" encoding="utf-8"?>
<p:tagLst xmlns:a="http://schemas.openxmlformats.org/drawingml/2006/main" xmlns:r="http://schemas.openxmlformats.org/officeDocument/2006/relationships" xmlns:p="http://schemas.openxmlformats.org/presentationml/2006/main">
  <p:tag name="FLATTEN" val="true"/>
</p:tagLst>
</file>

<file path=ppt/tags/tag21.xml><?xml version="1.0" encoding="utf-8"?>
<p:tagLst xmlns:a="http://schemas.openxmlformats.org/drawingml/2006/main" xmlns:r="http://schemas.openxmlformats.org/officeDocument/2006/relationships" xmlns:p="http://schemas.openxmlformats.org/presentationml/2006/main">
  <p:tag name="FLATTEN" val="true"/>
</p:tagLst>
</file>

<file path=ppt/tags/tag22.xml><?xml version="1.0" encoding="utf-8"?>
<p:tagLst xmlns:a="http://schemas.openxmlformats.org/drawingml/2006/main" xmlns:r="http://schemas.openxmlformats.org/officeDocument/2006/relationships" xmlns:p="http://schemas.openxmlformats.org/presentationml/2006/main">
  <p:tag name="FLATTEN" val="true"/>
</p:tagLst>
</file>

<file path=ppt/tags/tag23.xml><?xml version="1.0" encoding="utf-8"?>
<p:tagLst xmlns:a="http://schemas.openxmlformats.org/drawingml/2006/main" xmlns:r="http://schemas.openxmlformats.org/officeDocument/2006/relationships" xmlns:p="http://schemas.openxmlformats.org/presentationml/2006/main">
  <p:tag name="FLATTEN" val="true"/>
</p:tagLst>
</file>

<file path=ppt/tags/tag24.xml><?xml version="1.0" encoding="utf-8"?>
<p:tagLst xmlns:a="http://schemas.openxmlformats.org/drawingml/2006/main" xmlns:r="http://schemas.openxmlformats.org/officeDocument/2006/relationships" xmlns:p="http://schemas.openxmlformats.org/presentationml/2006/main">
  <p:tag name="FLATTEN" val="true"/>
</p:tagLst>
</file>

<file path=ppt/tags/tag25.xml><?xml version="1.0" encoding="utf-8"?>
<p:tagLst xmlns:a="http://schemas.openxmlformats.org/drawingml/2006/main" xmlns:r="http://schemas.openxmlformats.org/officeDocument/2006/relationships" xmlns:p="http://schemas.openxmlformats.org/presentationml/2006/main">
  <p:tag name="FLATTEN" val="true"/>
</p:tagLst>
</file>

<file path=ppt/tags/tag26.xml><?xml version="1.0" encoding="utf-8"?>
<p:tagLst xmlns:a="http://schemas.openxmlformats.org/drawingml/2006/main" xmlns:r="http://schemas.openxmlformats.org/officeDocument/2006/relationships" xmlns:p="http://schemas.openxmlformats.org/presentationml/2006/main">
  <p:tag name="FLATTEN" val="true"/>
</p:tagLst>
</file>

<file path=ppt/tags/tag27.xml><?xml version="1.0" encoding="utf-8"?>
<p:tagLst xmlns:a="http://schemas.openxmlformats.org/drawingml/2006/main" xmlns:r="http://schemas.openxmlformats.org/officeDocument/2006/relationships" xmlns:p="http://schemas.openxmlformats.org/presentationml/2006/main">
  <p:tag name="FLATTEN" val="true"/>
</p:tagLst>
</file>

<file path=ppt/tags/tag28.xml><?xml version="1.0" encoding="utf-8"?>
<p:tagLst xmlns:a="http://schemas.openxmlformats.org/drawingml/2006/main" xmlns:r="http://schemas.openxmlformats.org/officeDocument/2006/relationships" xmlns:p="http://schemas.openxmlformats.org/presentationml/2006/main">
  <p:tag name="FLATTEN" val="true"/>
</p:tagLst>
</file>

<file path=ppt/tags/tag29.xml><?xml version="1.0" encoding="utf-8"?>
<p:tagLst xmlns:a="http://schemas.openxmlformats.org/drawingml/2006/main" xmlns:r="http://schemas.openxmlformats.org/officeDocument/2006/relationships" xmlns:p="http://schemas.openxmlformats.org/presentationml/2006/main">
  <p:tag name="FLATTEN" val="true"/>
</p:tagLst>
</file>

<file path=ppt/tags/tag3.xml><?xml version="1.0" encoding="utf-8"?>
<p:tagLst xmlns:a="http://schemas.openxmlformats.org/drawingml/2006/main" xmlns:r="http://schemas.openxmlformats.org/officeDocument/2006/relationships" xmlns:p="http://schemas.openxmlformats.org/presentationml/2006/main">
  <p:tag name="FLATTEN" val="true"/>
</p:tagLst>
</file>

<file path=ppt/tags/tag30.xml><?xml version="1.0" encoding="utf-8"?>
<p:tagLst xmlns:a="http://schemas.openxmlformats.org/drawingml/2006/main" xmlns:r="http://schemas.openxmlformats.org/officeDocument/2006/relationships" xmlns:p="http://schemas.openxmlformats.org/presentationml/2006/main">
  <p:tag name="FLATTEN" val="true"/>
</p:tagLst>
</file>

<file path=ppt/tags/tag31.xml><?xml version="1.0" encoding="utf-8"?>
<p:tagLst xmlns:a="http://schemas.openxmlformats.org/drawingml/2006/main" xmlns:r="http://schemas.openxmlformats.org/officeDocument/2006/relationships" xmlns:p="http://schemas.openxmlformats.org/presentationml/2006/main">
  <p:tag name="FLATTEN" val="true"/>
</p:tagLst>
</file>

<file path=ppt/tags/tag32.xml><?xml version="1.0" encoding="utf-8"?>
<p:tagLst xmlns:a="http://schemas.openxmlformats.org/drawingml/2006/main" xmlns:r="http://schemas.openxmlformats.org/officeDocument/2006/relationships" xmlns:p="http://schemas.openxmlformats.org/presentationml/2006/main">
  <p:tag name="FLATTEN" val="true"/>
</p:tagLst>
</file>

<file path=ppt/tags/tag33.xml><?xml version="1.0" encoding="utf-8"?>
<p:tagLst xmlns:a="http://schemas.openxmlformats.org/drawingml/2006/main" xmlns:r="http://schemas.openxmlformats.org/officeDocument/2006/relationships" xmlns:p="http://schemas.openxmlformats.org/presentationml/2006/main">
  <p:tag name="FLATTEN" val="true"/>
</p:tagLst>
</file>

<file path=ppt/tags/tag34.xml><?xml version="1.0" encoding="utf-8"?>
<p:tagLst xmlns:a="http://schemas.openxmlformats.org/drawingml/2006/main" xmlns:r="http://schemas.openxmlformats.org/officeDocument/2006/relationships" xmlns:p="http://schemas.openxmlformats.org/presentationml/2006/main">
  <p:tag name="FLATTEN" val="true"/>
</p:tagLst>
</file>

<file path=ppt/tags/tag35.xml><?xml version="1.0" encoding="utf-8"?>
<p:tagLst xmlns:a="http://schemas.openxmlformats.org/drawingml/2006/main" xmlns:r="http://schemas.openxmlformats.org/officeDocument/2006/relationships" xmlns:p="http://schemas.openxmlformats.org/presentationml/2006/main">
  <p:tag name="FLATTEN" val="true"/>
</p:tagLst>
</file>

<file path=ppt/tags/tag36.xml><?xml version="1.0" encoding="utf-8"?>
<p:tagLst xmlns:a="http://schemas.openxmlformats.org/drawingml/2006/main" xmlns:r="http://schemas.openxmlformats.org/officeDocument/2006/relationships" xmlns:p="http://schemas.openxmlformats.org/presentationml/2006/main">
  <p:tag name="FLATTEN" val="true"/>
</p:tagLst>
</file>

<file path=ppt/tags/tag37.xml><?xml version="1.0" encoding="utf-8"?>
<p:tagLst xmlns:a="http://schemas.openxmlformats.org/drawingml/2006/main" xmlns:r="http://schemas.openxmlformats.org/officeDocument/2006/relationships" xmlns:p="http://schemas.openxmlformats.org/presentationml/2006/main">
  <p:tag name="FLATTEN" val="true"/>
</p:tagLst>
</file>

<file path=ppt/tags/tag38.xml><?xml version="1.0" encoding="utf-8"?>
<p:tagLst xmlns:a="http://schemas.openxmlformats.org/drawingml/2006/main" xmlns:r="http://schemas.openxmlformats.org/officeDocument/2006/relationships" xmlns:p="http://schemas.openxmlformats.org/presentationml/2006/main">
  <p:tag name="FLATTEN" val="true"/>
</p:tagLst>
</file>

<file path=ppt/tags/tag39.xml><?xml version="1.0" encoding="utf-8"?>
<p:tagLst xmlns:a="http://schemas.openxmlformats.org/drawingml/2006/main" xmlns:r="http://schemas.openxmlformats.org/officeDocument/2006/relationships" xmlns:p="http://schemas.openxmlformats.org/presentationml/2006/main">
  <p:tag name="FLATTEN" val="true"/>
</p:tagLst>
</file>

<file path=ppt/tags/tag4.xml><?xml version="1.0" encoding="utf-8"?>
<p:tagLst xmlns:a="http://schemas.openxmlformats.org/drawingml/2006/main" xmlns:r="http://schemas.openxmlformats.org/officeDocument/2006/relationships" xmlns:p="http://schemas.openxmlformats.org/presentationml/2006/main">
  <p:tag name="FLATTEN" val="true"/>
</p:tagLst>
</file>

<file path=ppt/tags/tag40.xml><?xml version="1.0" encoding="utf-8"?>
<p:tagLst xmlns:a="http://schemas.openxmlformats.org/drawingml/2006/main" xmlns:r="http://schemas.openxmlformats.org/officeDocument/2006/relationships" xmlns:p="http://schemas.openxmlformats.org/presentationml/2006/main">
  <p:tag name="FLATTEN" val="true"/>
</p:tagLst>
</file>

<file path=ppt/tags/tag41.xml><?xml version="1.0" encoding="utf-8"?>
<p:tagLst xmlns:a="http://schemas.openxmlformats.org/drawingml/2006/main" xmlns:r="http://schemas.openxmlformats.org/officeDocument/2006/relationships" xmlns:p="http://schemas.openxmlformats.org/presentationml/2006/main">
  <p:tag name="FLATTEN" val="true"/>
</p:tagLst>
</file>

<file path=ppt/tags/tag42.xml><?xml version="1.0" encoding="utf-8"?>
<p:tagLst xmlns:a="http://schemas.openxmlformats.org/drawingml/2006/main" xmlns:r="http://schemas.openxmlformats.org/officeDocument/2006/relationships" xmlns:p="http://schemas.openxmlformats.org/presentationml/2006/main">
  <p:tag name="FLATTEN" val="true"/>
</p:tagLst>
</file>

<file path=ppt/tags/tag43.xml><?xml version="1.0" encoding="utf-8"?>
<p:tagLst xmlns:a="http://schemas.openxmlformats.org/drawingml/2006/main" xmlns:r="http://schemas.openxmlformats.org/officeDocument/2006/relationships" xmlns:p="http://schemas.openxmlformats.org/presentationml/2006/main">
  <p:tag name="FLATTEN" val="true"/>
</p:tagLst>
</file>

<file path=ppt/tags/tag44.xml><?xml version="1.0" encoding="utf-8"?>
<p:tagLst xmlns:a="http://schemas.openxmlformats.org/drawingml/2006/main" xmlns:r="http://schemas.openxmlformats.org/officeDocument/2006/relationships" xmlns:p="http://schemas.openxmlformats.org/presentationml/2006/main">
  <p:tag name="FLATTEN" val="true"/>
</p:tagLst>
</file>

<file path=ppt/tags/tag45.xml><?xml version="1.0" encoding="utf-8"?>
<p:tagLst xmlns:a="http://schemas.openxmlformats.org/drawingml/2006/main" xmlns:r="http://schemas.openxmlformats.org/officeDocument/2006/relationships" xmlns:p="http://schemas.openxmlformats.org/presentationml/2006/main">
  <p:tag name="FLATTEN" val="true"/>
</p:tagLst>
</file>

<file path=ppt/tags/tag46.xml><?xml version="1.0" encoding="utf-8"?>
<p:tagLst xmlns:a="http://schemas.openxmlformats.org/drawingml/2006/main" xmlns:r="http://schemas.openxmlformats.org/officeDocument/2006/relationships" xmlns:p="http://schemas.openxmlformats.org/presentationml/2006/main">
  <p:tag name="FLATTEN" val="true"/>
</p:tagLst>
</file>

<file path=ppt/tags/tag47.xml><?xml version="1.0" encoding="utf-8"?>
<p:tagLst xmlns:a="http://schemas.openxmlformats.org/drawingml/2006/main" xmlns:r="http://schemas.openxmlformats.org/officeDocument/2006/relationships" xmlns:p="http://schemas.openxmlformats.org/presentationml/2006/main">
  <p:tag name="FLATTEN" val="true"/>
</p:tagLst>
</file>

<file path=ppt/tags/tag48.xml><?xml version="1.0" encoding="utf-8"?>
<p:tagLst xmlns:a="http://schemas.openxmlformats.org/drawingml/2006/main" xmlns:r="http://schemas.openxmlformats.org/officeDocument/2006/relationships" xmlns:p="http://schemas.openxmlformats.org/presentationml/2006/main">
  <p:tag name="FLATTEN" val="true"/>
</p:tagLst>
</file>

<file path=ppt/tags/tag49.xml><?xml version="1.0" encoding="utf-8"?>
<p:tagLst xmlns:a="http://schemas.openxmlformats.org/drawingml/2006/main" xmlns:r="http://schemas.openxmlformats.org/officeDocument/2006/relationships" xmlns:p="http://schemas.openxmlformats.org/presentationml/2006/main">
  <p:tag name="FLATTEN" val="true"/>
</p:tagLst>
</file>

<file path=ppt/tags/tag5.xml><?xml version="1.0" encoding="utf-8"?>
<p:tagLst xmlns:a="http://schemas.openxmlformats.org/drawingml/2006/main" xmlns:r="http://schemas.openxmlformats.org/officeDocument/2006/relationships" xmlns:p="http://schemas.openxmlformats.org/presentationml/2006/main">
  <p:tag name="FLATTEN" val="true"/>
</p:tagLst>
</file>

<file path=ppt/tags/tag50.xml><?xml version="1.0" encoding="utf-8"?>
<p:tagLst xmlns:a="http://schemas.openxmlformats.org/drawingml/2006/main" xmlns:r="http://schemas.openxmlformats.org/officeDocument/2006/relationships" xmlns:p="http://schemas.openxmlformats.org/presentationml/2006/main">
  <p:tag name="FLATTEN" val="true"/>
</p:tagLst>
</file>

<file path=ppt/tags/tag51.xml><?xml version="1.0" encoding="utf-8"?>
<p:tagLst xmlns:a="http://schemas.openxmlformats.org/drawingml/2006/main" xmlns:r="http://schemas.openxmlformats.org/officeDocument/2006/relationships" xmlns:p="http://schemas.openxmlformats.org/presentationml/2006/main">
  <p:tag name="FLATTEN" val="true"/>
</p:tagLst>
</file>

<file path=ppt/tags/tag52.xml><?xml version="1.0" encoding="utf-8"?>
<p:tagLst xmlns:a="http://schemas.openxmlformats.org/drawingml/2006/main" xmlns:r="http://schemas.openxmlformats.org/officeDocument/2006/relationships" xmlns:p="http://schemas.openxmlformats.org/presentationml/2006/main">
  <p:tag name="FLATTEN" val="true"/>
</p:tagLst>
</file>

<file path=ppt/tags/tag53.xml><?xml version="1.0" encoding="utf-8"?>
<p:tagLst xmlns:a="http://schemas.openxmlformats.org/drawingml/2006/main" xmlns:r="http://schemas.openxmlformats.org/officeDocument/2006/relationships" xmlns:p="http://schemas.openxmlformats.org/presentationml/2006/main">
  <p:tag name="FLATTEN" val="true"/>
</p:tagLst>
</file>

<file path=ppt/tags/tag54.xml><?xml version="1.0" encoding="utf-8"?>
<p:tagLst xmlns:a="http://schemas.openxmlformats.org/drawingml/2006/main" xmlns:r="http://schemas.openxmlformats.org/officeDocument/2006/relationships" xmlns:p="http://schemas.openxmlformats.org/presentationml/2006/main">
  <p:tag name="FLATTEN" val="true"/>
</p:tagLst>
</file>

<file path=ppt/tags/tag55.xml><?xml version="1.0" encoding="utf-8"?>
<p:tagLst xmlns:a="http://schemas.openxmlformats.org/drawingml/2006/main" xmlns:r="http://schemas.openxmlformats.org/officeDocument/2006/relationships" xmlns:p="http://schemas.openxmlformats.org/presentationml/2006/main">
  <p:tag name="FLATTEN" val="true"/>
</p:tagLst>
</file>

<file path=ppt/tags/tag56.xml><?xml version="1.0" encoding="utf-8"?>
<p:tagLst xmlns:a="http://schemas.openxmlformats.org/drawingml/2006/main" xmlns:r="http://schemas.openxmlformats.org/officeDocument/2006/relationships" xmlns:p="http://schemas.openxmlformats.org/presentationml/2006/main">
  <p:tag name="FLATTEN" val="true"/>
</p:tagLst>
</file>

<file path=ppt/tags/tag57.xml><?xml version="1.0" encoding="utf-8"?>
<p:tagLst xmlns:a="http://schemas.openxmlformats.org/drawingml/2006/main" xmlns:r="http://schemas.openxmlformats.org/officeDocument/2006/relationships" xmlns:p="http://schemas.openxmlformats.org/presentationml/2006/main">
  <p:tag name="FLATTEN" val="true"/>
</p:tagLst>
</file>

<file path=ppt/tags/tag58.xml><?xml version="1.0" encoding="utf-8"?>
<p:tagLst xmlns:a="http://schemas.openxmlformats.org/drawingml/2006/main" xmlns:r="http://schemas.openxmlformats.org/officeDocument/2006/relationships" xmlns:p="http://schemas.openxmlformats.org/presentationml/2006/main">
  <p:tag name="FLATTEN" val="true"/>
</p:tagLst>
</file>

<file path=ppt/tags/tag59.xml><?xml version="1.0" encoding="utf-8"?>
<p:tagLst xmlns:a="http://schemas.openxmlformats.org/drawingml/2006/main" xmlns:r="http://schemas.openxmlformats.org/officeDocument/2006/relationships" xmlns:p="http://schemas.openxmlformats.org/presentationml/2006/main">
  <p:tag name="FLATTEN" val="true"/>
</p:tagLst>
</file>

<file path=ppt/tags/tag6.xml><?xml version="1.0" encoding="utf-8"?>
<p:tagLst xmlns:a="http://schemas.openxmlformats.org/drawingml/2006/main" xmlns:r="http://schemas.openxmlformats.org/officeDocument/2006/relationships" xmlns:p="http://schemas.openxmlformats.org/presentationml/2006/main">
  <p:tag name="FLATTEN" val="true"/>
</p:tagLst>
</file>

<file path=ppt/tags/tag60.xml><?xml version="1.0" encoding="utf-8"?>
<p:tagLst xmlns:a="http://schemas.openxmlformats.org/drawingml/2006/main" xmlns:r="http://schemas.openxmlformats.org/officeDocument/2006/relationships" xmlns:p="http://schemas.openxmlformats.org/presentationml/2006/main">
  <p:tag name="FLATTEN" val="true"/>
</p:tagLst>
</file>

<file path=ppt/tags/tag61.xml><?xml version="1.0" encoding="utf-8"?>
<p:tagLst xmlns:a="http://schemas.openxmlformats.org/drawingml/2006/main" xmlns:r="http://schemas.openxmlformats.org/officeDocument/2006/relationships" xmlns:p="http://schemas.openxmlformats.org/presentationml/2006/main">
  <p:tag name="FLATTEN" val="true"/>
</p:tagLst>
</file>

<file path=ppt/tags/tag62.xml><?xml version="1.0" encoding="utf-8"?>
<p:tagLst xmlns:a="http://schemas.openxmlformats.org/drawingml/2006/main" xmlns:r="http://schemas.openxmlformats.org/officeDocument/2006/relationships" xmlns:p="http://schemas.openxmlformats.org/presentationml/2006/main">
  <p:tag name="FLATTEN" val="true"/>
</p:tagLst>
</file>

<file path=ppt/tags/tag63.xml><?xml version="1.0" encoding="utf-8"?>
<p:tagLst xmlns:a="http://schemas.openxmlformats.org/drawingml/2006/main" xmlns:r="http://schemas.openxmlformats.org/officeDocument/2006/relationships" xmlns:p="http://schemas.openxmlformats.org/presentationml/2006/main">
  <p:tag name="FLATTEN" val="true"/>
</p:tagLst>
</file>

<file path=ppt/tags/tag64.xml><?xml version="1.0" encoding="utf-8"?>
<p:tagLst xmlns:a="http://schemas.openxmlformats.org/drawingml/2006/main" xmlns:r="http://schemas.openxmlformats.org/officeDocument/2006/relationships" xmlns:p="http://schemas.openxmlformats.org/presentationml/2006/main">
  <p:tag name="FLATTEN" val="true"/>
</p:tagLst>
</file>

<file path=ppt/tags/tag65.xml><?xml version="1.0" encoding="utf-8"?>
<p:tagLst xmlns:a="http://schemas.openxmlformats.org/drawingml/2006/main" xmlns:r="http://schemas.openxmlformats.org/officeDocument/2006/relationships" xmlns:p="http://schemas.openxmlformats.org/presentationml/2006/main">
  <p:tag name="FLATTEN" val="true"/>
</p:tagLst>
</file>

<file path=ppt/tags/tag66.xml><?xml version="1.0" encoding="utf-8"?>
<p:tagLst xmlns:a="http://schemas.openxmlformats.org/drawingml/2006/main" xmlns:r="http://schemas.openxmlformats.org/officeDocument/2006/relationships" xmlns:p="http://schemas.openxmlformats.org/presentationml/2006/main">
  <p:tag name="FLATTEN" val="true"/>
</p:tagLst>
</file>

<file path=ppt/tags/tag67.xml><?xml version="1.0" encoding="utf-8"?>
<p:tagLst xmlns:a="http://schemas.openxmlformats.org/drawingml/2006/main" xmlns:r="http://schemas.openxmlformats.org/officeDocument/2006/relationships" xmlns:p="http://schemas.openxmlformats.org/presentationml/2006/main">
  <p:tag name="FLATTEN" val="true"/>
</p:tagLst>
</file>

<file path=ppt/tags/tag68.xml><?xml version="1.0" encoding="utf-8"?>
<p:tagLst xmlns:a="http://schemas.openxmlformats.org/drawingml/2006/main" xmlns:r="http://schemas.openxmlformats.org/officeDocument/2006/relationships" xmlns:p="http://schemas.openxmlformats.org/presentationml/2006/main">
  <p:tag name="FLATTEN" val="true"/>
</p:tagLst>
</file>

<file path=ppt/tags/tag69.xml><?xml version="1.0" encoding="utf-8"?>
<p:tagLst xmlns:a="http://schemas.openxmlformats.org/drawingml/2006/main" xmlns:r="http://schemas.openxmlformats.org/officeDocument/2006/relationships" xmlns:p="http://schemas.openxmlformats.org/presentationml/2006/main">
  <p:tag name="FLATTEN" val="true"/>
</p:tagLst>
</file>

<file path=ppt/tags/tag7.xml><?xml version="1.0" encoding="utf-8"?>
<p:tagLst xmlns:a="http://schemas.openxmlformats.org/drawingml/2006/main" xmlns:r="http://schemas.openxmlformats.org/officeDocument/2006/relationships" xmlns:p="http://schemas.openxmlformats.org/presentationml/2006/main">
  <p:tag name="FLATTEN" val="true"/>
</p:tagLst>
</file>

<file path=ppt/tags/tag70.xml><?xml version="1.0" encoding="utf-8"?>
<p:tagLst xmlns:a="http://schemas.openxmlformats.org/drawingml/2006/main" xmlns:r="http://schemas.openxmlformats.org/officeDocument/2006/relationships" xmlns:p="http://schemas.openxmlformats.org/presentationml/2006/main">
  <p:tag name="FLATTEN" val="true"/>
</p:tagLst>
</file>

<file path=ppt/tags/tag71.xml><?xml version="1.0" encoding="utf-8"?>
<p:tagLst xmlns:a="http://schemas.openxmlformats.org/drawingml/2006/main" xmlns:r="http://schemas.openxmlformats.org/officeDocument/2006/relationships" xmlns:p="http://schemas.openxmlformats.org/presentationml/2006/main">
  <p:tag name="FLATTEN" val="true"/>
</p:tagLst>
</file>

<file path=ppt/tags/tag72.xml><?xml version="1.0" encoding="utf-8"?>
<p:tagLst xmlns:a="http://schemas.openxmlformats.org/drawingml/2006/main" xmlns:r="http://schemas.openxmlformats.org/officeDocument/2006/relationships" xmlns:p="http://schemas.openxmlformats.org/presentationml/2006/main">
  <p:tag name="FLATTEN" val="true"/>
</p:tagLst>
</file>

<file path=ppt/tags/tag73.xml><?xml version="1.0" encoding="utf-8"?>
<p:tagLst xmlns:a="http://schemas.openxmlformats.org/drawingml/2006/main" xmlns:r="http://schemas.openxmlformats.org/officeDocument/2006/relationships" xmlns:p="http://schemas.openxmlformats.org/presentationml/2006/main">
  <p:tag name="FLATTEN" val="true"/>
</p:tagLst>
</file>

<file path=ppt/tags/tag74.xml><?xml version="1.0" encoding="utf-8"?>
<p:tagLst xmlns:a="http://schemas.openxmlformats.org/drawingml/2006/main" xmlns:r="http://schemas.openxmlformats.org/officeDocument/2006/relationships" xmlns:p="http://schemas.openxmlformats.org/presentationml/2006/main">
  <p:tag name="FLATTEN" val="true"/>
</p:tagLst>
</file>

<file path=ppt/tags/tag75.xml><?xml version="1.0" encoding="utf-8"?>
<p:tagLst xmlns:a="http://schemas.openxmlformats.org/drawingml/2006/main" xmlns:r="http://schemas.openxmlformats.org/officeDocument/2006/relationships" xmlns:p="http://schemas.openxmlformats.org/presentationml/2006/main">
  <p:tag name="FLATTEN" val="true"/>
</p:tagLst>
</file>

<file path=ppt/tags/tag76.xml><?xml version="1.0" encoding="utf-8"?>
<p:tagLst xmlns:a="http://schemas.openxmlformats.org/drawingml/2006/main" xmlns:r="http://schemas.openxmlformats.org/officeDocument/2006/relationships" xmlns:p="http://schemas.openxmlformats.org/presentationml/2006/main">
  <p:tag name="FLATTEN" val="true"/>
</p:tagLst>
</file>

<file path=ppt/tags/tag77.xml><?xml version="1.0" encoding="utf-8"?>
<p:tagLst xmlns:a="http://schemas.openxmlformats.org/drawingml/2006/main" xmlns:r="http://schemas.openxmlformats.org/officeDocument/2006/relationships" xmlns:p="http://schemas.openxmlformats.org/presentationml/2006/main">
  <p:tag name="FLATTEN" val="true"/>
</p:tagLst>
</file>

<file path=ppt/tags/tag78.xml><?xml version="1.0" encoding="utf-8"?>
<p:tagLst xmlns:a="http://schemas.openxmlformats.org/drawingml/2006/main" xmlns:r="http://schemas.openxmlformats.org/officeDocument/2006/relationships" xmlns:p="http://schemas.openxmlformats.org/presentationml/2006/main">
  <p:tag name="FLATTEN" val="true"/>
</p:tagLst>
</file>

<file path=ppt/tags/tag79.xml><?xml version="1.0" encoding="utf-8"?>
<p:tagLst xmlns:a="http://schemas.openxmlformats.org/drawingml/2006/main" xmlns:r="http://schemas.openxmlformats.org/officeDocument/2006/relationships" xmlns:p="http://schemas.openxmlformats.org/presentationml/2006/main">
  <p:tag name="FLATTEN" val="true"/>
</p:tagLst>
</file>

<file path=ppt/tags/tag8.xml><?xml version="1.0" encoding="utf-8"?>
<p:tagLst xmlns:a="http://schemas.openxmlformats.org/drawingml/2006/main" xmlns:r="http://schemas.openxmlformats.org/officeDocument/2006/relationships" xmlns:p="http://schemas.openxmlformats.org/presentationml/2006/main">
  <p:tag name="FLATTEN" val="true"/>
</p:tagLst>
</file>

<file path=ppt/tags/tag80.xml><?xml version="1.0" encoding="utf-8"?>
<p:tagLst xmlns:a="http://schemas.openxmlformats.org/drawingml/2006/main" xmlns:r="http://schemas.openxmlformats.org/officeDocument/2006/relationships" xmlns:p="http://schemas.openxmlformats.org/presentationml/2006/main">
  <p:tag name="FLATTEN" val="true"/>
</p:tagLst>
</file>

<file path=ppt/tags/tag81.xml><?xml version="1.0" encoding="utf-8"?>
<p:tagLst xmlns:a="http://schemas.openxmlformats.org/drawingml/2006/main" xmlns:r="http://schemas.openxmlformats.org/officeDocument/2006/relationships" xmlns:p="http://schemas.openxmlformats.org/presentationml/2006/main">
  <p:tag name="FLATTEN" val="true"/>
</p:tagLst>
</file>

<file path=ppt/tags/tag82.xml><?xml version="1.0" encoding="utf-8"?>
<p:tagLst xmlns:a="http://schemas.openxmlformats.org/drawingml/2006/main" xmlns:r="http://schemas.openxmlformats.org/officeDocument/2006/relationships" xmlns:p="http://schemas.openxmlformats.org/presentationml/2006/main">
  <p:tag name="FLATTEN" val="true"/>
</p:tagLst>
</file>

<file path=ppt/tags/tag83.xml><?xml version="1.0" encoding="utf-8"?>
<p:tagLst xmlns:a="http://schemas.openxmlformats.org/drawingml/2006/main" xmlns:r="http://schemas.openxmlformats.org/officeDocument/2006/relationships" xmlns:p="http://schemas.openxmlformats.org/presentationml/2006/main">
  <p:tag name="FLATTEN" val="true"/>
</p:tagLst>
</file>

<file path=ppt/tags/tag84.xml><?xml version="1.0" encoding="utf-8"?>
<p:tagLst xmlns:a="http://schemas.openxmlformats.org/drawingml/2006/main" xmlns:r="http://schemas.openxmlformats.org/officeDocument/2006/relationships" xmlns:p="http://schemas.openxmlformats.org/presentationml/2006/main">
  <p:tag name="FLATTEN" val="true"/>
</p:tagLst>
</file>

<file path=ppt/tags/tag85.xml><?xml version="1.0" encoding="utf-8"?>
<p:tagLst xmlns:a="http://schemas.openxmlformats.org/drawingml/2006/main" xmlns:r="http://schemas.openxmlformats.org/officeDocument/2006/relationships" xmlns:p="http://schemas.openxmlformats.org/presentationml/2006/main">
  <p:tag name="FLATTEN" val="true"/>
</p:tagLst>
</file>

<file path=ppt/tags/tag86.xml><?xml version="1.0" encoding="utf-8"?>
<p:tagLst xmlns:a="http://schemas.openxmlformats.org/drawingml/2006/main" xmlns:r="http://schemas.openxmlformats.org/officeDocument/2006/relationships" xmlns:p="http://schemas.openxmlformats.org/presentationml/2006/main">
  <p:tag name="FLATTEN" val="true"/>
</p:tagLst>
</file>

<file path=ppt/tags/tag87.xml><?xml version="1.0" encoding="utf-8"?>
<p:tagLst xmlns:a="http://schemas.openxmlformats.org/drawingml/2006/main" xmlns:r="http://schemas.openxmlformats.org/officeDocument/2006/relationships" xmlns:p="http://schemas.openxmlformats.org/presentationml/2006/main">
  <p:tag name="FLATTEN" val="true"/>
</p:tagLst>
</file>

<file path=ppt/tags/tag88.xml><?xml version="1.0" encoding="utf-8"?>
<p:tagLst xmlns:a="http://schemas.openxmlformats.org/drawingml/2006/main" xmlns:r="http://schemas.openxmlformats.org/officeDocument/2006/relationships" xmlns:p="http://schemas.openxmlformats.org/presentationml/2006/main">
  <p:tag name="FLATTEN" val="true"/>
</p:tagLst>
</file>

<file path=ppt/tags/tag89.xml><?xml version="1.0" encoding="utf-8"?>
<p:tagLst xmlns:a="http://schemas.openxmlformats.org/drawingml/2006/main" xmlns:r="http://schemas.openxmlformats.org/officeDocument/2006/relationships" xmlns:p="http://schemas.openxmlformats.org/presentationml/2006/main">
  <p:tag name="FLATTEN" val="true"/>
</p:tagLst>
</file>

<file path=ppt/tags/tag9.xml><?xml version="1.0" encoding="utf-8"?>
<p:tagLst xmlns:a="http://schemas.openxmlformats.org/drawingml/2006/main" xmlns:r="http://schemas.openxmlformats.org/officeDocument/2006/relationships" xmlns:p="http://schemas.openxmlformats.org/presentationml/2006/main">
  <p:tag name="FLATTEN" val="true"/>
</p:tagLst>
</file>

<file path=ppt/tags/tag90.xml><?xml version="1.0" encoding="utf-8"?>
<p:tagLst xmlns:a="http://schemas.openxmlformats.org/drawingml/2006/main" xmlns:r="http://schemas.openxmlformats.org/officeDocument/2006/relationships" xmlns:p="http://schemas.openxmlformats.org/presentationml/2006/main">
  <p:tag name="FLATTEN" val="true"/>
</p:tagLst>
</file>

<file path=ppt/tags/tag91.xml><?xml version="1.0" encoding="utf-8"?>
<p:tagLst xmlns:a="http://schemas.openxmlformats.org/drawingml/2006/main" xmlns:r="http://schemas.openxmlformats.org/officeDocument/2006/relationships" xmlns:p="http://schemas.openxmlformats.org/presentationml/2006/main">
  <p:tag name="FLATTEN" val="true"/>
</p:tagLst>
</file>

<file path=ppt/tags/tag92.xml><?xml version="1.0" encoding="utf-8"?>
<p:tagLst xmlns:a="http://schemas.openxmlformats.org/drawingml/2006/main" xmlns:r="http://schemas.openxmlformats.org/officeDocument/2006/relationships" xmlns:p="http://schemas.openxmlformats.org/presentationml/2006/main">
  <p:tag name="FLATTEN" val="true"/>
</p:tagLst>
</file>

<file path=ppt/tags/tag93.xml><?xml version="1.0" encoding="utf-8"?>
<p:tagLst xmlns:a="http://schemas.openxmlformats.org/drawingml/2006/main" xmlns:r="http://schemas.openxmlformats.org/officeDocument/2006/relationships" xmlns:p="http://schemas.openxmlformats.org/presentationml/2006/main">
  <p:tag name="FLATTEN" val="true"/>
</p:tagLst>
</file>

<file path=ppt/tags/tag94.xml><?xml version="1.0" encoding="utf-8"?>
<p:tagLst xmlns:a="http://schemas.openxmlformats.org/drawingml/2006/main" xmlns:r="http://schemas.openxmlformats.org/officeDocument/2006/relationships" xmlns:p="http://schemas.openxmlformats.org/presentationml/2006/main">
  <p:tag name="FLATTEN" val="true"/>
</p:tagLst>
</file>

<file path=ppt/tags/tag95.xml><?xml version="1.0" encoding="utf-8"?>
<p:tagLst xmlns:a="http://schemas.openxmlformats.org/drawingml/2006/main" xmlns:r="http://schemas.openxmlformats.org/officeDocument/2006/relationships" xmlns:p="http://schemas.openxmlformats.org/presentationml/2006/main">
  <p:tag name="FLATTEN" val="true"/>
</p:tagLst>
</file>

<file path=ppt/tags/tag96.xml><?xml version="1.0" encoding="utf-8"?>
<p:tagLst xmlns:a="http://schemas.openxmlformats.org/drawingml/2006/main" xmlns:r="http://schemas.openxmlformats.org/officeDocument/2006/relationships" xmlns:p="http://schemas.openxmlformats.org/presentationml/2006/main">
  <p:tag name="FLATTEN" val="true"/>
</p:tagLst>
</file>

<file path=ppt/tags/tag97.xml><?xml version="1.0" encoding="utf-8"?>
<p:tagLst xmlns:a="http://schemas.openxmlformats.org/drawingml/2006/main" xmlns:r="http://schemas.openxmlformats.org/officeDocument/2006/relationships" xmlns:p="http://schemas.openxmlformats.org/presentationml/2006/main">
  <p:tag name="FLATTEN" val="true"/>
</p:tagLst>
</file>

<file path=ppt/tags/tag98.xml><?xml version="1.0" encoding="utf-8"?>
<p:tagLst xmlns:a="http://schemas.openxmlformats.org/drawingml/2006/main" xmlns:r="http://schemas.openxmlformats.org/officeDocument/2006/relationships" xmlns:p="http://schemas.openxmlformats.org/presentationml/2006/main">
  <p:tag name="FLATTEN" val="true"/>
</p:tagLst>
</file>

<file path=ppt/tags/tag99.xml><?xml version="1.0" encoding="utf-8"?>
<p:tagLst xmlns:a="http://schemas.openxmlformats.org/drawingml/2006/main" xmlns:r="http://schemas.openxmlformats.org/officeDocument/2006/relationships" xmlns:p="http://schemas.openxmlformats.org/presentationml/2006/main">
  <p:tag name="FLATTEN" val="tru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7</TotalTime>
  <Words>4704</Words>
  <Application>Microsoft Macintosh PowerPoint</Application>
  <PresentationFormat>Custom</PresentationFormat>
  <Paragraphs>668</Paragraphs>
  <Slides>27</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27</vt:i4>
      </vt:variant>
    </vt:vector>
  </HeadingPairs>
  <TitlesOfParts>
    <vt:vector size="35" baseType="lpstr">
      <vt:lpstr>APLPAPATROLL</vt:lpstr>
      <vt:lpstr>APLPAPATROLL</vt:lpstr>
      <vt:lpstr>Aptos</vt:lpstr>
      <vt:lpstr>Aptos Display</vt:lpstr>
      <vt:lpstr>Arial</vt:lpstr>
      <vt:lpstr>BFC Cupids Candies</vt:lpstr>
      <vt:lpstr>KAHoneyLane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Laura Oathout</dc:creator>
  <cp:lastModifiedBy>Laura Oathout</cp:lastModifiedBy>
  <cp:revision>3</cp:revision>
  <dcterms:created xsi:type="dcterms:W3CDTF">2026-01-29T15:52:59Z</dcterms:created>
  <dcterms:modified xsi:type="dcterms:W3CDTF">2026-01-29T16:02:05Z</dcterms:modified>
</cp:coreProperties>
</file>